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57" r:id="rId8"/>
    <p:sldId id="258" r:id="rId9"/>
    <p:sldId id="261" r:id="rId10"/>
    <p:sldId id="269" r:id="rId11"/>
    <p:sldId id="270" r:id="rId12"/>
    <p:sldId id="272" r:id="rId13"/>
    <p:sldId id="273" r:id="rId14"/>
    <p:sldId id="274" r:id="rId15"/>
    <p:sldId id="275" r:id="rId16"/>
    <p:sldId id="277" r:id="rId17"/>
    <p:sldId id="279" r:id="rId18"/>
    <p:sldId id="280" r:id="rId19"/>
    <p:sldId id="281" r:id="rId20"/>
    <p:sldId id="282" r:id="rId21"/>
    <p:sldId id="284" r:id="rId22"/>
    <p:sldId id="283" r:id="rId23"/>
    <p:sldId id="285" r:id="rId24"/>
    <p:sldId id="286" r:id="rId25"/>
    <p:sldId id="287" r:id="rId26"/>
    <p:sldId id="299" r:id="rId27"/>
    <p:sldId id="300" r:id="rId28"/>
  </p:sldIdLst>
  <p:sldSz cx="12192000" cy="6858000"/>
  <p:notesSz cx="6858000" cy="9144000"/>
  <p:embeddedFontLst>
    <p:embeddedFont>
      <p:font typeface="Android Euclid" panose="020B0804000000000000" pitchFamily="34" charset="0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libri Light" panose="020F0302020204030204" pitchFamily="34" charset="0"/>
      <p:regular r:id="rId34"/>
      <p:italic r:id="rId35"/>
    </p:embeddedFont>
    <p:embeddedFont>
      <p:font typeface="Consolas" panose="020B0609020204030204" pitchFamily="49" charset="0"/>
      <p:regular r:id="rId36"/>
      <p:bold r:id="rId37"/>
      <p:italic r:id="rId38"/>
      <p:boldItalic r:id="rId39"/>
    </p:embeddedFont>
    <p:embeddedFont>
      <p:font typeface="Noto Sans TC" panose="020B0500000000000000" pitchFamily="34" charset="-120"/>
      <p:regular r:id="rId40"/>
      <p:bold r:id="rId41"/>
    </p:embeddedFont>
    <p:embeddedFont>
      <p:font typeface="Noto Serif TC" panose="02020400000000000000" pitchFamily="18" charset="-120"/>
      <p:regular r:id="rId42"/>
      <p:bold r:id="rId4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E6F74196-D5B6-4902-B9C7-BFBD2A92F9E7}">
          <p14:sldIdLst>
            <p14:sldId id="256"/>
          </p14:sldIdLst>
        </p14:section>
        <p14:section name="程式語言簡介" id="{D3190636-15AF-4473-813F-49FE5225E1AE}">
          <p14:sldIdLst>
            <p14:sldId id="262"/>
            <p14:sldId id="263"/>
            <p14:sldId id="264"/>
            <p14:sldId id="265"/>
            <p14:sldId id="266"/>
          </p14:sldIdLst>
        </p14:section>
        <p14:section name="為什麼要學C++" id="{A4F48C27-2F5B-44CF-92B6-222C40C7190F}">
          <p14:sldIdLst>
            <p14:sldId id="257"/>
          </p14:sldIdLst>
        </p14:section>
        <p14:section name="C++簡介" id="{F53E9F31-2612-4F8C-ADD5-77B83CDA0569}">
          <p14:sldIdLst>
            <p14:sldId id="258"/>
          </p14:sldIdLst>
        </p14:section>
        <p14:section name="編譯器 &amp; 直譯器" id="{79134601-D5DD-4EC4-B35B-AFE6BDE24494}">
          <p14:sldIdLst>
            <p14:sldId id="261"/>
          </p14:sldIdLst>
        </p14:section>
        <p14:section name="開發環境" id="{0FE9EBDC-33E1-476A-B934-35F03F55235A}">
          <p14:sldIdLst>
            <p14:sldId id="269"/>
            <p14:sldId id="270"/>
            <p14:sldId id="272"/>
            <p14:sldId id="273"/>
            <p14:sldId id="274"/>
            <p14:sldId id="275"/>
            <p14:sldId id="277"/>
          </p14:sldIdLst>
        </p14:section>
        <p14:section name="基本輸出" id="{12B2CDFC-0A44-4E03-9BE8-B0B60CA7EC48}">
          <p14:sldIdLst>
            <p14:sldId id="279"/>
            <p14:sldId id="280"/>
            <p14:sldId id="281"/>
            <p14:sldId id="282"/>
            <p14:sldId id="284"/>
            <p14:sldId id="283"/>
            <p14:sldId id="285"/>
            <p14:sldId id="286"/>
            <p14:sldId id="287"/>
          </p14:sldIdLst>
        </p14:section>
        <p14:section name="基本輸入" id="{89494EFA-4331-4A4E-AFDA-C155C914BD4A}">
          <p14:sldIdLst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A000"/>
    <a:srgbClr val="E0A000"/>
    <a:srgbClr val="0000A0"/>
    <a:srgbClr val="F000F0"/>
    <a:srgbClr val="8E908C"/>
    <a:srgbClr val="728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013627-7931-4836-A781-AF714CFAC29F}" v="866" dt="2022-09-22T20:04:11.9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93" d="100"/>
          <a:sy n="93" d="100"/>
        </p:scale>
        <p:origin x="113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8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E3013627-7931-4836-A781-AF714CFAC29F}"/>
    <pc:docChg chg="undo redo custSel addSld delSld modSld sldOrd modMainMaster addSection delSection modSection">
      <pc:chgData name="用 共" userId="674416862f0b68f3" providerId="LiveId" clId="{E3013627-7931-4836-A781-AF714CFAC29F}" dt="2022-09-28T18:32:12.147" v="10498" actId="47"/>
      <pc:docMkLst>
        <pc:docMk/>
      </pc:docMkLst>
      <pc:sldChg chg="addSp delSp modSp mod modTransition">
        <pc:chgData name="用 共" userId="674416862f0b68f3" providerId="LiveId" clId="{E3013627-7931-4836-A781-AF714CFAC29F}" dt="2022-09-22T19:20:37.934" v="9348"/>
        <pc:sldMkLst>
          <pc:docMk/>
          <pc:sldMk cId="1497024218" sldId="256"/>
        </pc:sldMkLst>
        <pc:spChg chg="mod">
          <ac:chgData name="用 共" userId="674416862f0b68f3" providerId="LiveId" clId="{E3013627-7931-4836-A781-AF714CFAC29F}" dt="2022-09-22T15:24:17.722" v="5965" actId="2711"/>
          <ac:spMkLst>
            <pc:docMk/>
            <pc:sldMk cId="1497024218" sldId="256"/>
            <ac:spMk id="2" creationId="{240B0C23-AB70-B2E6-7305-505D7412B475}"/>
          </ac:spMkLst>
        </pc:spChg>
        <pc:spChg chg="mod">
          <ac:chgData name="用 共" userId="674416862f0b68f3" providerId="LiveId" clId="{E3013627-7931-4836-A781-AF714CFAC29F}" dt="2022-09-21T20:00:49.145" v="4496" actId="1036"/>
          <ac:spMkLst>
            <pc:docMk/>
            <pc:sldMk cId="1497024218" sldId="256"/>
            <ac:spMk id="3" creationId="{6911C8D1-7028-173D-F95F-DEE8B03091AD}"/>
          </ac:spMkLst>
        </pc:spChg>
        <pc:spChg chg="add del mod">
          <ac:chgData name="用 共" userId="674416862f0b68f3" providerId="LiveId" clId="{E3013627-7931-4836-A781-AF714CFAC29F}" dt="2022-09-22T18:44:02.110" v="9084" actId="478"/>
          <ac:spMkLst>
            <pc:docMk/>
            <pc:sldMk cId="1497024218" sldId="256"/>
            <ac:spMk id="4" creationId="{4412EAC9-366E-DCA6-43FA-E71697356665}"/>
          </ac:spMkLst>
        </pc:spChg>
        <pc:spChg chg="add del mod">
          <ac:chgData name="用 共" userId="674416862f0b68f3" providerId="LiveId" clId="{E3013627-7931-4836-A781-AF714CFAC29F}" dt="2022-09-22T18:44:03.164" v="9085" actId="478"/>
          <ac:spMkLst>
            <pc:docMk/>
            <pc:sldMk cId="1497024218" sldId="256"/>
            <ac:spMk id="5" creationId="{6BDF5215-A236-C2AF-E206-161347C9F5A7}"/>
          </ac:spMkLst>
        </pc:spChg>
        <pc:spChg chg="add del mod ord">
          <ac:chgData name="用 共" userId="674416862f0b68f3" providerId="LiveId" clId="{E3013627-7931-4836-A781-AF714CFAC29F}" dt="2022-09-22T19:11:43.532" v="9263" actId="207"/>
          <ac:spMkLst>
            <pc:docMk/>
            <pc:sldMk cId="1497024218" sldId="256"/>
            <ac:spMk id="6" creationId="{2494F863-AACA-B228-6F91-C8FA66F6FB06}"/>
          </ac:spMkLst>
        </pc:spChg>
        <pc:spChg chg="add del mod">
          <ac:chgData name="用 共" userId="674416862f0b68f3" providerId="LiveId" clId="{E3013627-7931-4836-A781-AF714CFAC29F}" dt="2022-09-22T18:52:15.126" v="9201" actId="478"/>
          <ac:spMkLst>
            <pc:docMk/>
            <pc:sldMk cId="1497024218" sldId="256"/>
            <ac:spMk id="12" creationId="{0E550F6B-9528-2CC0-F57B-E1E0EE26039B}"/>
          </ac:spMkLst>
        </pc:spChg>
        <pc:picChg chg="add mod">
          <ac:chgData name="用 共" userId="674416862f0b68f3" providerId="LiveId" clId="{E3013627-7931-4836-A781-AF714CFAC29F}" dt="2022-09-22T15:24:42.639" v="5967" actId="1076"/>
          <ac:picMkLst>
            <pc:docMk/>
            <pc:sldMk cId="1497024218" sldId="256"/>
            <ac:picMk id="7" creationId="{71B3BDBD-DBCD-E6A0-9454-B793CEF94A98}"/>
          </ac:picMkLst>
        </pc:picChg>
        <pc:picChg chg="add del mod">
          <ac:chgData name="用 共" userId="674416862f0b68f3" providerId="LiveId" clId="{E3013627-7931-4836-A781-AF714CFAC29F}" dt="2022-09-22T18:44:38.381" v="9092" actId="478"/>
          <ac:picMkLst>
            <pc:docMk/>
            <pc:sldMk cId="1497024218" sldId="256"/>
            <ac:picMk id="9" creationId="{0628313D-6473-B441-5B36-566D6671E5E5}"/>
          </ac:picMkLst>
        </pc:picChg>
        <pc:picChg chg="add mod ord">
          <ac:chgData name="用 共" userId="674416862f0b68f3" providerId="LiveId" clId="{E3013627-7931-4836-A781-AF714CFAC29F}" dt="2022-09-22T18:52:53.053" v="9203" actId="1076"/>
          <ac:picMkLst>
            <pc:docMk/>
            <pc:sldMk cId="1497024218" sldId="256"/>
            <ac:picMk id="11" creationId="{F81D718E-D5F1-4344-9FF3-F426B650A38B}"/>
          </ac:picMkLst>
        </pc:picChg>
        <pc:picChg chg="add del mod">
          <ac:chgData name="用 共" userId="674416862f0b68f3" providerId="LiveId" clId="{E3013627-7931-4836-A781-AF714CFAC29F}" dt="2022-09-21T19:59:07.489" v="4449"/>
          <ac:picMkLst>
            <pc:docMk/>
            <pc:sldMk cId="1497024218" sldId="256"/>
            <ac:picMk id="2050" creationId="{CF7B8D0D-AADC-A8F7-3DE3-43FB38CF1606}"/>
          </ac:picMkLst>
        </pc:picChg>
        <pc:picChg chg="add mod">
          <ac:chgData name="用 共" userId="674416862f0b68f3" providerId="LiveId" clId="{E3013627-7931-4836-A781-AF714CFAC29F}" dt="2022-09-22T15:24:51.753" v="5968" actId="1076"/>
          <ac:picMkLst>
            <pc:docMk/>
            <pc:sldMk cId="1497024218" sldId="256"/>
            <ac:picMk id="2052" creationId="{3BEE9FC7-0FE7-7E0F-5FDF-89F0005505A4}"/>
          </ac:picMkLst>
        </pc:picChg>
      </pc:sldChg>
      <pc:sldChg chg="addSp modSp new mod ord modTransition">
        <pc:chgData name="用 共" userId="674416862f0b68f3" providerId="LiveId" clId="{E3013627-7931-4836-A781-AF714CFAC29F}" dt="2022-09-22T19:21:02.088" v="9349" actId="2710"/>
        <pc:sldMkLst>
          <pc:docMk/>
          <pc:sldMk cId="1004397059" sldId="257"/>
        </pc:sldMkLst>
        <pc:spChg chg="mod">
          <ac:chgData name="用 共" userId="674416862f0b68f3" providerId="LiveId" clId="{E3013627-7931-4836-A781-AF714CFAC29F}" dt="2022-09-22T19:19:45.483" v="9335" actId="207"/>
          <ac:spMkLst>
            <pc:docMk/>
            <pc:sldMk cId="1004397059" sldId="25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21:02.088" v="9349" actId="2710"/>
          <ac:spMkLst>
            <pc:docMk/>
            <pc:sldMk cId="1004397059" sldId="257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9:49.877" v="9339" actId="14100"/>
          <ac:spMkLst>
            <pc:docMk/>
            <pc:sldMk cId="1004397059" sldId="257"/>
            <ac:spMk id="4" creationId="{80A93BAB-A5FB-2EE7-7C57-8213FD456906}"/>
          </ac:spMkLst>
        </pc:spChg>
        <pc:picChg chg="add mod ord">
          <ac:chgData name="用 共" userId="674416862f0b68f3" providerId="LiveId" clId="{E3013627-7931-4836-A781-AF714CFAC29F}" dt="2022-09-22T19:19:43.399" v="9334" actId="13244"/>
          <ac:picMkLst>
            <pc:docMk/>
            <pc:sldMk cId="1004397059" sldId="257"/>
            <ac:picMk id="5" creationId="{ED68B748-A17E-1949-F378-B48F724A32EF}"/>
          </ac:picMkLst>
        </pc:pic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1644941589" sldId="258"/>
        </pc:sldMkLst>
        <pc:spChg chg="mod">
          <ac:chgData name="用 共" userId="674416862f0b68f3" providerId="LiveId" clId="{E3013627-7931-4836-A781-AF714CFAC29F}" dt="2022-09-22T19:20:00.210" v="9342" actId="207"/>
          <ac:spMkLst>
            <pc:docMk/>
            <pc:sldMk cId="1644941589" sldId="25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19:55.915" v="3663" actId="12"/>
          <ac:spMkLst>
            <pc:docMk/>
            <pc:sldMk cId="1644941589" sldId="258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0:03.700" v="9344" actId="14100"/>
          <ac:spMkLst>
            <pc:docMk/>
            <pc:sldMk cId="1644941589" sldId="258"/>
            <ac:spMk id="4" creationId="{484912E3-0498-0578-DE31-7460E431A6FC}"/>
          </ac:spMkLst>
        </pc:spChg>
        <pc:spChg chg="add mod">
          <ac:chgData name="用 共" userId="674416862f0b68f3" providerId="LiveId" clId="{E3013627-7931-4836-A781-AF714CFAC29F}" dt="2022-09-19T18:29:57.412" v="198" actId="1076"/>
          <ac:spMkLst>
            <pc:docMk/>
            <pc:sldMk cId="1644941589" sldId="258"/>
            <ac:spMk id="7" creationId="{0169FFF5-9D35-DF1B-2C9F-8335BAB6A117}"/>
          </ac:spMkLst>
        </pc:spChg>
        <pc:picChg chg="add mod">
          <ac:chgData name="用 共" userId="674416862f0b68f3" providerId="LiveId" clId="{E3013627-7931-4836-A781-AF714CFAC29F}" dt="2022-09-19T18:26:50.483" v="188" actId="1076"/>
          <ac:picMkLst>
            <pc:docMk/>
            <pc:sldMk cId="1644941589" sldId="258"/>
            <ac:picMk id="5" creationId="{3DC8BBED-78D1-D1DD-3B1C-EDD19BD4FD9F}"/>
          </ac:picMkLst>
        </pc:picChg>
        <pc:picChg chg="add mod ord">
          <ac:chgData name="用 共" userId="674416862f0b68f3" providerId="LiveId" clId="{E3013627-7931-4836-A781-AF714CFAC29F}" dt="2022-09-22T19:19:58.827" v="9341" actId="13244"/>
          <ac:picMkLst>
            <pc:docMk/>
            <pc:sldMk cId="1644941589" sldId="258"/>
            <ac:picMk id="6" creationId="{6823E0CB-214B-D17B-32C3-F30E54635E79}"/>
          </ac:picMkLst>
        </pc:picChg>
      </pc:sldChg>
      <pc:sldChg chg="modSp add del mod">
        <pc:chgData name="用 共" userId="674416862f0b68f3" providerId="LiveId" clId="{E3013627-7931-4836-A781-AF714CFAC29F}" dt="2022-09-19T18:20:05.689" v="118" actId="47"/>
        <pc:sldMkLst>
          <pc:docMk/>
          <pc:sldMk cId="3902354856" sldId="258"/>
        </pc:sldMkLst>
        <pc:spChg chg="mod">
          <ac:chgData name="用 共" userId="674416862f0b68f3" providerId="LiveId" clId="{E3013627-7931-4836-A781-AF714CFAC29F}" dt="2022-09-19T18:19:48.288" v="105" actId="6549"/>
          <ac:spMkLst>
            <pc:docMk/>
            <pc:sldMk cId="3902354856" sldId="258"/>
            <ac:spMk id="2" creationId="{7CABDABE-72FF-D298-A336-6701400B2F20}"/>
          </ac:spMkLst>
        </pc:spChg>
      </pc:sldChg>
      <pc:sldChg chg="delSp modSp add del mod ord">
        <pc:chgData name="用 共" userId="674416862f0b68f3" providerId="LiveId" clId="{E3013627-7931-4836-A781-AF714CFAC29F}" dt="2022-09-21T19:19:21.834" v="3662" actId="47"/>
        <pc:sldMkLst>
          <pc:docMk/>
          <pc:sldMk cId="3426502166" sldId="259"/>
        </pc:sldMkLst>
        <pc:spChg chg="mod">
          <ac:chgData name="用 共" userId="674416862f0b68f3" providerId="LiveId" clId="{E3013627-7931-4836-A781-AF714CFAC29F}" dt="2022-09-19T18:37:09.047" v="433" actId="14100"/>
          <ac:spMkLst>
            <pc:docMk/>
            <pc:sldMk cId="3426502166" sldId="259"/>
            <ac:spMk id="3" creationId="{5C715FBA-8FF3-AA6D-0B29-F1AF0935AAD5}"/>
          </ac:spMkLst>
        </pc:spChg>
        <pc:spChg chg="del">
          <ac:chgData name="用 共" userId="674416862f0b68f3" providerId="LiveId" clId="{E3013627-7931-4836-A781-AF714CFAC29F}" dt="2022-09-19T18:37:14.482" v="434" actId="478"/>
          <ac:spMkLst>
            <pc:docMk/>
            <pc:sldMk cId="3426502166" sldId="259"/>
            <ac:spMk id="7" creationId="{0169FFF5-9D35-DF1B-2C9F-8335BAB6A117}"/>
          </ac:spMkLst>
        </pc:spChg>
        <pc:picChg chg="del">
          <ac:chgData name="用 共" userId="674416862f0b68f3" providerId="LiveId" clId="{E3013627-7931-4836-A781-AF714CFAC29F}" dt="2022-09-19T18:35:04.113" v="327" actId="478"/>
          <ac:picMkLst>
            <pc:docMk/>
            <pc:sldMk cId="3426502166" sldId="259"/>
            <ac:picMk id="5" creationId="{3DC8BBED-78D1-D1DD-3B1C-EDD19BD4FD9F}"/>
          </ac:picMkLst>
        </pc:picChg>
      </pc:sldChg>
      <pc:sldChg chg="addSp modSp add del mod ord setBg">
        <pc:chgData name="用 共" userId="674416862f0b68f3" providerId="LiveId" clId="{E3013627-7931-4836-A781-AF714CFAC29F}" dt="2022-09-22T18:43:56.824" v="9083" actId="47"/>
        <pc:sldMkLst>
          <pc:docMk/>
          <pc:sldMk cId="1068702222" sldId="260"/>
        </pc:sldMkLst>
        <pc:spChg chg="mod">
          <ac:chgData name="用 共" userId="674416862f0b68f3" providerId="LiveId" clId="{E3013627-7931-4836-A781-AF714CFAC29F}" dt="2022-09-20T03:10:33.866" v="642" actId="1076"/>
          <ac:spMkLst>
            <pc:docMk/>
            <pc:sldMk cId="1068702222" sldId="260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1T19:20:30.462" v="3687" actId="1076"/>
          <ac:spMkLst>
            <pc:docMk/>
            <pc:sldMk cId="1068702222" sldId="260"/>
            <ac:spMk id="5" creationId="{2C529C32-6C0D-A348-B9F2-3F8E1DD89CD1}"/>
          </ac:spMkLst>
        </pc:spChg>
        <pc:graphicFrameChg chg="add mod">
          <ac:chgData name="用 共" userId="674416862f0b68f3" providerId="LiveId" clId="{E3013627-7931-4836-A781-AF714CFAC29F}" dt="2022-09-20T03:10:38.141" v="643" actId="1076"/>
          <ac:graphicFrameMkLst>
            <pc:docMk/>
            <pc:sldMk cId="1068702222" sldId="260"/>
            <ac:graphicFrameMk id="4" creationId="{81E7924C-93A6-363B-8D47-F40BB23A0271}"/>
          </ac:graphicFrameMkLst>
        </pc:graphicFrameChg>
      </pc:sldChg>
      <pc:sldChg chg="addSp delSp modSp add mod ord modTransition modAnim">
        <pc:chgData name="用 共" userId="674416862f0b68f3" providerId="LiveId" clId="{E3013627-7931-4836-A781-AF714CFAC29F}" dt="2022-09-22T19:23:05.432" v="9376" actId="14100"/>
        <pc:sldMkLst>
          <pc:docMk/>
          <pc:sldMk cId="3807935796" sldId="261"/>
        </pc:sldMkLst>
        <pc:spChg chg="mod">
          <ac:chgData name="用 共" userId="674416862f0b68f3" providerId="LiveId" clId="{E3013627-7931-4836-A781-AF714CFAC29F}" dt="2022-09-22T19:22:59.246" v="9371" actId="207"/>
          <ac:spMkLst>
            <pc:docMk/>
            <pc:sldMk cId="3807935796" sldId="26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45:15.080" v="2286" actId="20577"/>
          <ac:spMkLst>
            <pc:docMk/>
            <pc:sldMk cId="3807935796" sldId="261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0T05:45:42.663" v="2304" actId="14100"/>
          <ac:spMkLst>
            <pc:docMk/>
            <pc:sldMk cId="3807935796" sldId="261"/>
            <ac:spMk id="4" creationId="{1090B2C1-2525-D5C2-E685-6B374C98AB5C}"/>
          </ac:spMkLst>
        </pc:spChg>
        <pc:spChg chg="add mod">
          <ac:chgData name="用 共" userId="674416862f0b68f3" providerId="LiveId" clId="{E3013627-7931-4836-A781-AF714CFAC29F}" dt="2022-09-20T05:45:49.004" v="2315" actId="20577"/>
          <ac:spMkLst>
            <pc:docMk/>
            <pc:sldMk cId="3807935796" sldId="261"/>
            <ac:spMk id="5" creationId="{BD852F1E-BCB4-5894-D107-1C650C8945C6}"/>
          </ac:spMkLst>
        </pc:spChg>
        <pc:spChg chg="add mod">
          <ac:chgData name="用 共" userId="674416862f0b68f3" providerId="LiveId" clId="{E3013627-7931-4836-A781-AF714CFAC29F}" dt="2022-09-20T05:46:25.850" v="2332" actId="1076"/>
          <ac:spMkLst>
            <pc:docMk/>
            <pc:sldMk cId="3807935796" sldId="261"/>
            <ac:spMk id="6" creationId="{62FA3AA1-032A-D9A9-6B3E-E9797FB61E87}"/>
          </ac:spMkLst>
        </pc:spChg>
        <pc:spChg chg="add mod">
          <ac:chgData name="用 共" userId="674416862f0b68f3" providerId="LiveId" clId="{E3013627-7931-4836-A781-AF714CFAC29F}" dt="2022-09-20T05:48:56.301" v="2443"/>
          <ac:spMkLst>
            <pc:docMk/>
            <pc:sldMk cId="3807935796" sldId="261"/>
            <ac:spMk id="7" creationId="{BFACD32F-596F-705E-70E1-83F404073F39}"/>
          </ac:spMkLst>
        </pc:spChg>
        <pc:spChg chg="add mod">
          <ac:chgData name="用 共" userId="674416862f0b68f3" providerId="LiveId" clId="{E3013627-7931-4836-A781-AF714CFAC29F}" dt="2022-09-20T05:46:58.843" v="2394" actId="14100"/>
          <ac:spMkLst>
            <pc:docMk/>
            <pc:sldMk cId="3807935796" sldId="261"/>
            <ac:spMk id="8" creationId="{9AC6AF99-9D1B-B09A-16DF-1EC23D98189A}"/>
          </ac:spMkLst>
        </pc:spChg>
        <pc:spChg chg="add mod">
          <ac:chgData name="用 共" userId="674416862f0b68f3" providerId="LiveId" clId="{E3013627-7931-4836-A781-AF714CFAC29F}" dt="2022-09-20T05:47:16.279" v="2422" actId="1076"/>
          <ac:spMkLst>
            <pc:docMk/>
            <pc:sldMk cId="3807935796" sldId="261"/>
            <ac:spMk id="9" creationId="{83F6E3D7-387D-896F-A87F-52B872F69B70}"/>
          </ac:spMkLst>
        </pc:spChg>
        <pc:spChg chg="add mod">
          <ac:chgData name="用 共" userId="674416862f0b68f3" providerId="LiveId" clId="{E3013627-7931-4836-A781-AF714CFAC29F}" dt="2022-09-20T05:47:15.970" v="2421" actId="571"/>
          <ac:spMkLst>
            <pc:docMk/>
            <pc:sldMk cId="3807935796" sldId="261"/>
            <ac:spMk id="10" creationId="{747E6850-DCB0-9715-EEE6-66A2475B056B}"/>
          </ac:spMkLst>
        </pc:spChg>
        <pc:spChg chg="add mod">
          <ac:chgData name="用 共" userId="674416862f0b68f3" providerId="LiveId" clId="{E3013627-7931-4836-A781-AF714CFAC29F}" dt="2022-09-22T19:22:05.307" v="9361"/>
          <ac:spMkLst>
            <pc:docMk/>
            <pc:sldMk cId="3807935796" sldId="261"/>
            <ac:spMk id="10" creationId="{F03AA8F6-3E8A-2FCA-5230-175E620C53E7}"/>
          </ac:spMkLst>
        </pc:spChg>
        <pc:spChg chg="add mod">
          <ac:chgData name="用 共" userId="674416862f0b68f3" providerId="LiveId" clId="{E3013627-7931-4836-A781-AF714CFAC29F}" dt="2022-09-20T05:51:26.341" v="2475" actId="1076"/>
          <ac:spMkLst>
            <pc:docMk/>
            <pc:sldMk cId="3807935796" sldId="261"/>
            <ac:spMk id="11" creationId="{5387A4F9-1C40-8028-0000-D96FBA365540}"/>
          </ac:spMkLst>
        </pc:spChg>
        <pc:spChg chg="add mod">
          <ac:chgData name="用 共" userId="674416862f0b68f3" providerId="LiveId" clId="{E3013627-7931-4836-A781-AF714CFAC29F}" dt="2022-09-20T05:56:58.032" v="2535" actId="14100"/>
          <ac:spMkLst>
            <pc:docMk/>
            <pc:sldMk cId="3807935796" sldId="261"/>
            <ac:spMk id="12" creationId="{CDCA4D7C-0B80-E13C-ABC0-8BD2FFEE780D}"/>
          </ac:spMkLst>
        </pc:spChg>
        <pc:spChg chg="add del mod">
          <ac:chgData name="用 共" userId="674416862f0b68f3" providerId="LiveId" clId="{E3013627-7931-4836-A781-AF714CFAC29F}" dt="2022-09-20T05:54:18.489" v="2509" actId="478"/>
          <ac:spMkLst>
            <pc:docMk/>
            <pc:sldMk cId="3807935796" sldId="261"/>
            <ac:spMk id="13" creationId="{3D31445F-C24E-2367-3C79-7BBE15AA979C}"/>
          </ac:spMkLst>
        </pc:spChg>
        <pc:spChg chg="add mod">
          <ac:chgData name="用 共" userId="674416862f0b68f3" providerId="LiveId" clId="{E3013627-7931-4836-A781-AF714CFAC29F}" dt="2022-09-22T19:22:35.915" v="9367" actId="20577"/>
          <ac:spMkLst>
            <pc:docMk/>
            <pc:sldMk cId="3807935796" sldId="261"/>
            <ac:spMk id="13" creationId="{3E7D112A-4C11-714E-A39D-B1D4EC14DBC2}"/>
          </ac:spMkLst>
        </pc:spChg>
        <pc:spChg chg="add mod ord">
          <ac:chgData name="用 共" userId="674416862f0b68f3" providerId="LiveId" clId="{E3013627-7931-4836-A781-AF714CFAC29F}" dt="2022-09-22T19:23:05.432" v="9376" actId="14100"/>
          <ac:spMkLst>
            <pc:docMk/>
            <pc:sldMk cId="3807935796" sldId="261"/>
            <ac:spMk id="14" creationId="{F5FA7CF3-94CB-EAEB-9499-B4592E640FDF}"/>
          </ac:spMkLst>
        </pc:spChg>
        <pc:picChg chg="add mod ord">
          <ac:chgData name="用 共" userId="674416862f0b68f3" providerId="LiveId" clId="{E3013627-7931-4836-A781-AF714CFAC29F}" dt="2022-09-22T19:22:54.661" v="9369" actId="13244"/>
          <ac:picMkLst>
            <pc:docMk/>
            <pc:sldMk cId="3807935796" sldId="261"/>
            <ac:picMk id="15" creationId="{38542A99-627B-0F0C-0C2B-722BBB64ECA3}"/>
          </ac:picMkLst>
        </pc:picChg>
      </pc:sldChg>
      <pc:sldChg chg="new del">
        <pc:chgData name="用 共" userId="674416862f0b68f3" providerId="LiveId" clId="{E3013627-7931-4836-A781-AF714CFAC29F}" dt="2022-09-20T03:12:01.949" v="645" actId="47"/>
        <pc:sldMkLst>
          <pc:docMk/>
          <pc:sldMk cId="3886728054" sldId="261"/>
        </pc:sldMkLst>
      </pc:sldChg>
      <pc:sldChg chg="addSp delSp modSp add mod ord modTransition setBg">
        <pc:chgData name="用 共" userId="674416862f0b68f3" providerId="LiveId" clId="{E3013627-7931-4836-A781-AF714CFAC29F}" dt="2022-09-22T19:20:37.934" v="9348"/>
        <pc:sldMkLst>
          <pc:docMk/>
          <pc:sldMk cId="3285370323" sldId="262"/>
        </pc:sldMkLst>
        <pc:spChg chg="mod">
          <ac:chgData name="用 共" userId="674416862f0b68f3" providerId="LiveId" clId="{E3013627-7931-4836-A781-AF714CFAC29F}" dt="2022-09-22T19:11:58.952" v="9268" actId="207"/>
          <ac:spMkLst>
            <pc:docMk/>
            <pc:sldMk cId="3285370323" sldId="262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13:30.250" v="9271" actId="14100"/>
          <ac:spMkLst>
            <pc:docMk/>
            <pc:sldMk cId="3285370323" sldId="262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2:25.046" v="9269" actId="14100"/>
          <ac:spMkLst>
            <pc:docMk/>
            <pc:sldMk cId="3285370323" sldId="262"/>
            <ac:spMk id="6" creationId="{BD18D2BE-FB3E-F079-6B76-14F65C2F4F22}"/>
          </ac:spMkLst>
        </pc:spChg>
        <pc:graphicFrameChg chg="del">
          <ac:chgData name="用 共" userId="674416862f0b68f3" providerId="LiveId" clId="{E3013627-7931-4836-A781-AF714CFAC29F}" dt="2022-09-20T04:23:09.161" v="766" actId="478"/>
          <ac:graphicFrameMkLst>
            <pc:docMk/>
            <pc:sldMk cId="3285370323" sldId="262"/>
            <ac:graphicFrameMk id="4" creationId="{81E7924C-93A6-363B-8D47-F40BB23A0271}"/>
          </ac:graphicFrameMkLst>
        </pc:graphicFrameChg>
        <pc:picChg chg="add del mod">
          <ac:chgData name="用 共" userId="674416862f0b68f3" providerId="LiveId" clId="{E3013627-7931-4836-A781-AF714CFAC29F}" dt="2022-09-22T19:11:06.568" v="9256" actId="478"/>
          <ac:picMkLst>
            <pc:docMk/>
            <pc:sldMk cId="3285370323" sldId="262"/>
            <ac:picMk id="4" creationId="{69DA2481-30C9-A351-7C7A-6784A07E6C5A}"/>
          </ac:picMkLst>
        </pc:picChg>
        <pc:picChg chg="add del mod">
          <ac:chgData name="用 共" userId="674416862f0b68f3" providerId="LiveId" clId="{E3013627-7931-4836-A781-AF714CFAC29F}" dt="2022-09-22T19:11:14.136" v="9259"/>
          <ac:picMkLst>
            <pc:docMk/>
            <pc:sldMk cId="3285370323" sldId="262"/>
            <ac:picMk id="5" creationId="{865BA74B-C91F-E281-01BE-28F4FEA44AA1}"/>
          </ac:picMkLst>
        </pc:picChg>
        <pc:picChg chg="add mod">
          <ac:chgData name="用 共" userId="674416862f0b68f3" providerId="LiveId" clId="{E3013627-7931-4836-A781-AF714CFAC29F}" dt="2022-09-22T19:17:03.525" v="9311" actId="1076"/>
          <ac:picMkLst>
            <pc:docMk/>
            <pc:sldMk cId="3285370323" sldId="262"/>
            <ac:picMk id="7" creationId="{11906866-6E41-044B-C9F6-C0A5676A14ED}"/>
          </ac:picMkLst>
        </pc:picChg>
      </pc:sldChg>
      <pc:sldChg chg="addSp delSp modSp add mod ord modTransition setBg">
        <pc:chgData name="用 共" userId="674416862f0b68f3" providerId="LiveId" clId="{E3013627-7931-4836-A781-AF714CFAC29F}" dt="2022-09-22T19:20:37.934" v="9348"/>
        <pc:sldMkLst>
          <pc:docMk/>
          <pc:sldMk cId="2297891791" sldId="263"/>
        </pc:sldMkLst>
        <pc:spChg chg="mod">
          <ac:chgData name="用 共" userId="674416862f0b68f3" providerId="LiveId" clId="{E3013627-7931-4836-A781-AF714CFAC29F}" dt="2022-09-22T19:13:37.790" v="9274" actId="207"/>
          <ac:spMkLst>
            <pc:docMk/>
            <pc:sldMk cId="2297891791" sldId="26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14:02.202" v="9282" actId="403"/>
          <ac:spMkLst>
            <pc:docMk/>
            <pc:sldMk cId="2297891791" sldId="26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3:36.093" v="9273" actId="167"/>
          <ac:spMkLst>
            <pc:docMk/>
            <pc:sldMk cId="2297891791" sldId="263"/>
            <ac:spMk id="4" creationId="{47CE7599-A85F-F6FA-CBC7-34E3F6B64AAE}"/>
          </ac:spMkLst>
        </pc:spChg>
        <pc:graphicFrameChg chg="del mod modGraphic">
          <ac:chgData name="用 共" userId="674416862f0b68f3" providerId="LiveId" clId="{E3013627-7931-4836-A781-AF714CFAC29F}" dt="2022-09-20T04:26:26.256" v="855" actId="478"/>
          <ac:graphicFrameMkLst>
            <pc:docMk/>
            <pc:sldMk cId="2297891791" sldId="263"/>
            <ac:graphicFrameMk id="4" creationId="{81E7924C-93A6-363B-8D47-F40BB23A0271}"/>
          </ac:graphicFrameMkLst>
        </pc:graphicFrameChg>
        <pc:picChg chg="add mod">
          <ac:chgData name="用 共" userId="674416862f0b68f3" providerId="LiveId" clId="{E3013627-7931-4836-A781-AF714CFAC29F}" dt="2022-09-22T19:17:25.613" v="9312"/>
          <ac:picMkLst>
            <pc:docMk/>
            <pc:sldMk cId="2297891791" sldId="263"/>
            <ac:picMk id="5" creationId="{F32F926B-5109-C233-D3F0-5BDED2830277}"/>
          </ac:picMkLst>
        </pc:picChg>
      </pc:sldChg>
      <pc:sldChg chg="modSp add del mod">
        <pc:chgData name="用 共" userId="674416862f0b68f3" providerId="LiveId" clId="{E3013627-7931-4836-A781-AF714CFAC29F}" dt="2022-09-20T04:26:16.174" v="849" actId="47"/>
        <pc:sldMkLst>
          <pc:docMk/>
          <pc:sldMk cId="3596860800" sldId="263"/>
        </pc:sldMkLst>
        <pc:spChg chg="mod">
          <ac:chgData name="用 共" userId="674416862f0b68f3" providerId="LiveId" clId="{E3013627-7931-4836-A781-AF714CFAC29F}" dt="2022-09-20T04:26:12.339" v="848" actId="20577"/>
          <ac:spMkLst>
            <pc:docMk/>
            <pc:sldMk cId="3596860800" sldId="263"/>
            <ac:spMk id="3" creationId="{5C715FBA-8FF3-AA6D-0B29-F1AF0935AAD5}"/>
          </ac:spMkLst>
        </pc:spChg>
      </pc:sldChg>
      <pc:sldChg chg="addSp modSp add mod modTransition">
        <pc:chgData name="用 共" userId="674416862f0b68f3" providerId="LiveId" clId="{E3013627-7931-4836-A781-AF714CFAC29F}" dt="2022-09-22T19:33:31.774" v="9539" actId="207"/>
        <pc:sldMkLst>
          <pc:docMk/>
          <pc:sldMk cId="2997699000" sldId="264"/>
        </pc:sldMkLst>
        <pc:spChg chg="mod">
          <ac:chgData name="用 共" userId="674416862f0b68f3" providerId="LiveId" clId="{E3013627-7931-4836-A781-AF714CFAC29F}" dt="2022-09-22T19:14:16.962" v="9286" actId="207"/>
          <ac:spMkLst>
            <pc:docMk/>
            <pc:sldMk cId="2997699000" sldId="26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33:31.774" v="9539" actId="207"/>
          <ac:spMkLst>
            <pc:docMk/>
            <pc:sldMk cId="2997699000" sldId="264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17:42.111" v="9314" actId="1076"/>
          <ac:spMkLst>
            <pc:docMk/>
            <pc:sldMk cId="2997699000" sldId="264"/>
            <ac:spMk id="4" creationId="{24C91CC2-D386-2479-6A59-25367518FD03}"/>
          </ac:spMkLst>
        </pc:spChg>
        <pc:picChg chg="add mod">
          <ac:chgData name="用 共" userId="674416862f0b68f3" providerId="LiveId" clId="{E3013627-7931-4836-A781-AF714CFAC29F}" dt="2022-09-22T19:17:26.440" v="9313"/>
          <ac:picMkLst>
            <pc:docMk/>
            <pc:sldMk cId="2997699000" sldId="264"/>
            <ac:picMk id="5" creationId="{7C933669-4C8A-74C5-7E1F-BAF9BC5A5000}"/>
          </ac:picMkLst>
        </pc:pic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457151888" sldId="265"/>
        </pc:sldMkLst>
        <pc:spChg chg="mod">
          <ac:chgData name="用 共" userId="674416862f0b68f3" providerId="LiveId" clId="{E3013627-7931-4836-A781-AF714CFAC29F}" dt="2022-09-22T19:17:55.945" v="9317" actId="207"/>
          <ac:spMkLst>
            <pc:docMk/>
            <pc:sldMk cId="457151888" sldId="26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30:17.627" v="1874" actId="14100"/>
          <ac:spMkLst>
            <pc:docMk/>
            <pc:sldMk cId="457151888" sldId="26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18:51.863" v="9331" actId="1076"/>
          <ac:spMkLst>
            <pc:docMk/>
            <pc:sldMk cId="457151888" sldId="265"/>
            <ac:spMk id="4" creationId="{2E19FD95-AC97-4C17-CF61-CC9D409A115E}"/>
          </ac:spMkLst>
        </pc:spChg>
        <pc:spChg chg="add mod">
          <ac:chgData name="用 共" userId="674416862f0b68f3" providerId="LiveId" clId="{E3013627-7931-4836-A781-AF714CFAC29F}" dt="2022-09-22T19:18:51.863" v="9331" actId="1076"/>
          <ac:spMkLst>
            <pc:docMk/>
            <pc:sldMk cId="457151888" sldId="265"/>
            <ac:spMk id="5" creationId="{7FAFC038-D33D-C5A4-E3C0-0384AAC858E8}"/>
          </ac:spMkLst>
        </pc:spChg>
        <pc:spChg chg="add mod ord">
          <ac:chgData name="用 共" userId="674416862f0b68f3" providerId="LiveId" clId="{E3013627-7931-4836-A781-AF714CFAC29F}" dt="2022-09-22T19:17:52.253" v="9316" actId="13244"/>
          <ac:spMkLst>
            <pc:docMk/>
            <pc:sldMk cId="457151888" sldId="265"/>
            <ac:spMk id="6" creationId="{A8B08DD5-14CB-F7F8-86B4-F0C315606DA3}"/>
          </ac:spMkLst>
        </pc:spChg>
        <pc:picChg chg="add mod ord">
          <ac:chgData name="用 共" userId="674416862f0b68f3" providerId="LiveId" clId="{E3013627-7931-4836-A781-AF714CFAC29F}" dt="2022-09-22T19:17:52.253" v="9316" actId="13244"/>
          <ac:picMkLst>
            <pc:docMk/>
            <pc:sldMk cId="457151888" sldId="265"/>
            <ac:picMk id="7" creationId="{CEA95B12-2990-3137-5777-220AB34EEC77}"/>
          </ac:picMkLst>
        </pc:picChg>
        <pc:cxnChg chg="add mod">
          <ac:chgData name="用 共" userId="674416862f0b68f3" providerId="LiveId" clId="{E3013627-7931-4836-A781-AF714CFAC29F}" dt="2022-09-22T19:18:59.666" v="9332" actId="1076"/>
          <ac:cxnSpMkLst>
            <pc:docMk/>
            <pc:sldMk cId="457151888" sldId="265"/>
            <ac:cxnSpMk id="9" creationId="{4417FCC2-8632-04BF-FD23-845A391BDCDB}"/>
          </ac:cxnSpMkLst>
        </pc:cxnChg>
      </pc:sldChg>
      <pc:sldChg chg="addSp modSp add mod modTransition">
        <pc:chgData name="用 共" userId="674416862f0b68f3" providerId="LiveId" clId="{E3013627-7931-4836-A781-AF714CFAC29F}" dt="2022-09-22T19:20:37.934" v="9348"/>
        <pc:sldMkLst>
          <pc:docMk/>
          <pc:sldMk cId="161895357" sldId="266"/>
        </pc:sldMkLst>
        <pc:spChg chg="mod">
          <ac:chgData name="用 共" userId="674416862f0b68f3" providerId="LiveId" clId="{E3013627-7931-4836-A781-AF714CFAC29F}" dt="2022-09-22T19:18:04.086" v="9320" actId="207"/>
          <ac:spMkLst>
            <pc:docMk/>
            <pc:sldMk cId="161895357" sldId="26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05:33:29.689" v="2070" actId="20577"/>
          <ac:spMkLst>
            <pc:docMk/>
            <pc:sldMk cId="161895357" sldId="26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0T05:36:31.894" v="2092" actId="2711"/>
          <ac:spMkLst>
            <pc:docMk/>
            <pc:sldMk cId="161895357" sldId="266"/>
            <ac:spMk id="4" creationId="{967F8AFA-F9D0-966B-0918-66BA97FDF308}"/>
          </ac:spMkLst>
        </pc:spChg>
        <pc:spChg chg="add mod ord">
          <ac:chgData name="用 共" userId="674416862f0b68f3" providerId="LiveId" clId="{E3013627-7931-4836-A781-AF714CFAC29F}" dt="2022-09-22T19:18:02.559" v="9319" actId="13244"/>
          <ac:spMkLst>
            <pc:docMk/>
            <pc:sldMk cId="161895357" sldId="266"/>
            <ac:spMk id="5" creationId="{C599CC22-6C04-A2CD-D825-3C6B683E6C35}"/>
          </ac:spMkLst>
        </pc:spChg>
        <pc:picChg chg="add mod ord">
          <ac:chgData name="用 共" userId="674416862f0b68f3" providerId="LiveId" clId="{E3013627-7931-4836-A781-AF714CFAC29F}" dt="2022-09-22T19:18:02.559" v="9319" actId="13244"/>
          <ac:picMkLst>
            <pc:docMk/>
            <pc:sldMk cId="161895357" sldId="266"/>
            <ac:picMk id="6" creationId="{3A88E71D-0D1F-F052-C1E2-9CA5562F4924}"/>
          </ac:picMkLst>
        </pc:picChg>
      </pc:sldChg>
      <pc:sldChg chg="addSp delSp modSp add del mod ord setBg">
        <pc:chgData name="用 共" userId="674416862f0b68f3" providerId="LiveId" clId="{E3013627-7931-4836-A781-AF714CFAC29F}" dt="2022-09-20T11:52:58.460" v="2720" actId="47"/>
        <pc:sldMkLst>
          <pc:docMk/>
          <pc:sldMk cId="134085133" sldId="267"/>
        </pc:sldMkLst>
        <pc:spChg chg="mod">
          <ac:chgData name="用 共" userId="674416862f0b68f3" providerId="LiveId" clId="{E3013627-7931-4836-A781-AF714CFAC29F}" dt="2022-09-20T05:59:38.388" v="2569" actId="20577"/>
          <ac:spMkLst>
            <pc:docMk/>
            <pc:sldMk cId="134085133" sldId="267"/>
            <ac:spMk id="2" creationId="{7CABDABE-72FF-D298-A336-6701400B2F20}"/>
          </ac:spMkLst>
        </pc:spChg>
        <pc:spChg chg="add del mod">
          <ac:chgData name="用 共" userId="674416862f0b68f3" providerId="LiveId" clId="{E3013627-7931-4836-A781-AF714CFAC29F}" dt="2022-09-20T11:50:44.538" v="2702" actId="20577"/>
          <ac:spMkLst>
            <pc:docMk/>
            <pc:sldMk cId="134085133" sldId="267"/>
            <ac:spMk id="3" creationId="{5C715FBA-8FF3-AA6D-0B29-F1AF0935AAD5}"/>
          </ac:spMkLst>
        </pc:spChg>
        <pc:spChg chg="add del mod">
          <ac:chgData name="用 共" userId="674416862f0b68f3" providerId="LiveId" clId="{E3013627-7931-4836-A781-AF714CFAC29F}" dt="2022-09-20T06:00:23.374" v="2578"/>
          <ac:spMkLst>
            <pc:docMk/>
            <pc:sldMk cId="134085133" sldId="267"/>
            <ac:spMk id="5" creationId="{D1A1717A-1111-C730-C635-358224DD9655}"/>
          </ac:spMkLst>
        </pc:spChg>
        <pc:spChg chg="add del mod">
          <ac:chgData name="用 共" userId="674416862f0b68f3" providerId="LiveId" clId="{E3013627-7931-4836-A781-AF714CFAC29F}" dt="2022-09-20T06:00:19.999" v="2574" actId="478"/>
          <ac:spMkLst>
            <pc:docMk/>
            <pc:sldMk cId="134085133" sldId="267"/>
            <ac:spMk id="6" creationId="{C3812A8E-D6D7-519E-CB96-FB5C6225230E}"/>
          </ac:spMkLst>
        </pc:spChg>
        <pc:spChg chg="add del">
          <ac:chgData name="用 共" userId="674416862f0b68f3" providerId="LiveId" clId="{E3013627-7931-4836-A781-AF714CFAC29F}" dt="2022-09-20T06:01:22.358" v="2580"/>
          <ac:spMkLst>
            <pc:docMk/>
            <pc:sldMk cId="134085133" sldId="267"/>
            <ac:spMk id="7" creationId="{46688A0E-B747-341D-3C41-4D070C98AA97}"/>
          </ac:spMkLst>
        </pc:spChg>
        <pc:spChg chg="add del mod">
          <ac:chgData name="用 共" userId="674416862f0b68f3" providerId="LiveId" clId="{E3013627-7931-4836-A781-AF714CFAC29F}" dt="2022-09-20T06:01:43.862" v="2582" actId="478"/>
          <ac:spMkLst>
            <pc:docMk/>
            <pc:sldMk cId="134085133" sldId="267"/>
            <ac:spMk id="8" creationId="{05726146-0CC2-CCEC-5794-75C1C80A52CD}"/>
          </ac:spMkLst>
        </pc:spChg>
        <pc:graphicFrameChg chg="del">
          <ac:chgData name="用 共" userId="674416862f0b68f3" providerId="LiveId" clId="{E3013627-7931-4836-A781-AF714CFAC29F}" dt="2022-09-20T05:59:41.739" v="2570" actId="478"/>
          <ac:graphicFrameMkLst>
            <pc:docMk/>
            <pc:sldMk cId="134085133" sldId="267"/>
            <ac:graphicFrameMk id="4" creationId="{81E7924C-93A6-363B-8D47-F40BB23A0271}"/>
          </ac:graphicFrameMkLst>
        </pc:graphicFrameChg>
        <pc:picChg chg="add mod modCrop">
          <ac:chgData name="用 共" userId="674416862f0b68f3" providerId="LiveId" clId="{E3013627-7931-4836-A781-AF714CFAC29F}" dt="2022-09-20T11:50:13.042" v="2646" actId="1076"/>
          <ac:picMkLst>
            <pc:docMk/>
            <pc:sldMk cId="134085133" sldId="267"/>
            <ac:picMk id="5" creationId="{CBA2B2A5-C697-14CE-2853-2E8D657CA914}"/>
          </ac:picMkLst>
        </pc:picChg>
      </pc:sldChg>
      <pc:sldChg chg="add del">
        <pc:chgData name="用 共" userId="674416862f0b68f3" providerId="LiveId" clId="{E3013627-7931-4836-A781-AF714CFAC29F}" dt="2022-09-20T11:52:59.888" v="2721" actId="47"/>
        <pc:sldMkLst>
          <pc:docMk/>
          <pc:sldMk cId="557508132" sldId="268"/>
        </pc:sldMkLst>
      </pc:sldChg>
      <pc:sldChg chg="addSp delSp modSp add mod ord modTransition setBg">
        <pc:chgData name="用 共" userId="674416862f0b68f3" providerId="LiveId" clId="{E3013627-7931-4836-A781-AF714CFAC29F}" dt="2022-09-22T19:23:57.974" v="9386" actId="1076"/>
        <pc:sldMkLst>
          <pc:docMk/>
          <pc:sldMk cId="1284436728" sldId="269"/>
        </pc:sldMkLst>
        <pc:spChg chg="mod">
          <ac:chgData name="用 共" userId="674416862f0b68f3" providerId="LiveId" clId="{E3013627-7931-4836-A781-AF714CFAC29F}" dt="2022-09-20T12:04:43.457" v="2886" actId="20577"/>
          <ac:spMkLst>
            <pc:docMk/>
            <pc:sldMk cId="1284436728" sldId="269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23:44.351" v="9384" actId="2710"/>
          <ac:spMkLst>
            <pc:docMk/>
            <pc:sldMk cId="1284436728" sldId="269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3:37.164" v="9383" actId="14100"/>
          <ac:spMkLst>
            <pc:docMk/>
            <pc:sldMk cId="1284436728" sldId="269"/>
            <ac:spMk id="4" creationId="{14CC5D23-1B83-246A-11E5-B15E80D894C4}"/>
          </ac:spMkLst>
        </pc:spChg>
        <pc:graphicFrameChg chg="del">
          <ac:chgData name="用 共" userId="674416862f0b68f3" providerId="LiveId" clId="{E3013627-7931-4836-A781-AF714CFAC29F}" dt="2022-09-20T11:52:48.326" v="2707" actId="478"/>
          <ac:graphicFrameMkLst>
            <pc:docMk/>
            <pc:sldMk cId="1284436728" sldId="269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3:28.880" v="9379" actId="13244"/>
          <ac:picMkLst>
            <pc:docMk/>
            <pc:sldMk cId="1284436728" sldId="269"/>
            <ac:picMk id="5" creationId="{57DF7855-48EC-C6AA-B791-AA4B5570F3B3}"/>
          </ac:picMkLst>
        </pc:picChg>
        <pc:picChg chg="add mod ord">
          <ac:chgData name="用 共" userId="674416862f0b68f3" providerId="LiveId" clId="{E3013627-7931-4836-A781-AF714CFAC29F}" dt="2022-09-22T19:23:57.974" v="9386" actId="1076"/>
          <ac:picMkLst>
            <pc:docMk/>
            <pc:sldMk cId="1284436728" sldId="269"/>
            <ac:picMk id="6" creationId="{DE0D3C95-2138-8AA8-AD9E-FE26A0B3354B}"/>
          </ac:picMkLst>
        </pc:picChg>
      </pc:sldChg>
      <pc:sldChg chg="add del">
        <pc:chgData name="用 共" userId="674416862f0b68f3" providerId="LiveId" clId="{E3013627-7931-4836-A781-AF714CFAC29F}" dt="2022-09-20T12:00:20.500" v="2758" actId="47"/>
        <pc:sldMkLst>
          <pc:docMk/>
          <pc:sldMk cId="3727975481" sldId="270"/>
        </pc:sldMkLst>
      </pc:sldChg>
      <pc:sldChg chg="addSp delSp modSp add mod ord modTransition setBg">
        <pc:chgData name="用 共" userId="674416862f0b68f3" providerId="LiveId" clId="{E3013627-7931-4836-A781-AF714CFAC29F}" dt="2022-09-22T19:24:09.323" v="9392" actId="14100"/>
        <pc:sldMkLst>
          <pc:docMk/>
          <pc:sldMk cId="3829181731" sldId="270"/>
        </pc:sldMkLst>
        <pc:spChg chg="mod">
          <ac:chgData name="用 共" userId="674416862f0b68f3" providerId="LiveId" clId="{E3013627-7931-4836-A781-AF714CFAC29F}" dt="2022-09-20T12:11:46.315" v="3166" actId="20577"/>
          <ac:spMkLst>
            <pc:docMk/>
            <pc:sldMk cId="3829181731" sldId="27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12:04:29.995" v="2867" actId="1076"/>
          <ac:spMkLst>
            <pc:docMk/>
            <pc:sldMk cId="3829181731" sldId="270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09.323" v="9392" actId="14100"/>
          <ac:spMkLst>
            <pc:docMk/>
            <pc:sldMk cId="3829181731" sldId="270"/>
            <ac:spMk id="4" creationId="{825EB4E3-CECD-8950-8724-1340EA5C8588}"/>
          </ac:spMkLst>
        </pc:spChg>
        <pc:graphicFrameChg chg="del">
          <ac:chgData name="用 共" userId="674416862f0b68f3" providerId="LiveId" clId="{E3013627-7931-4836-A781-AF714CFAC29F}" dt="2022-09-20T12:02:54.740" v="2809" actId="478"/>
          <ac:graphicFrameMkLst>
            <pc:docMk/>
            <pc:sldMk cId="3829181731" sldId="270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4:01.865" v="9388" actId="13244"/>
          <ac:picMkLst>
            <pc:docMk/>
            <pc:sldMk cId="3829181731" sldId="270"/>
            <ac:picMk id="5" creationId="{2EDBD17A-533D-8D0D-F101-7E84ABDF0BCA}"/>
          </ac:picMkLst>
        </pc:picChg>
        <pc:picChg chg="add mod modCrop">
          <ac:chgData name="用 共" userId="674416862f0b68f3" providerId="LiveId" clId="{E3013627-7931-4836-A781-AF714CFAC29F}" dt="2022-09-20T12:04:34.979" v="2869" actId="1076"/>
          <ac:picMkLst>
            <pc:docMk/>
            <pc:sldMk cId="3829181731" sldId="270"/>
            <ac:picMk id="6" creationId="{9F336892-9CBF-522B-8A99-83650E12EC1A}"/>
          </ac:picMkLst>
        </pc:picChg>
      </pc:sldChg>
      <pc:sldChg chg="addSp delSp modSp add del mod ord setBg">
        <pc:chgData name="用 共" userId="674416862f0b68f3" providerId="LiveId" clId="{E3013627-7931-4836-A781-AF714CFAC29F}" dt="2022-09-20T12:02:40.812" v="2804" actId="47"/>
        <pc:sldMkLst>
          <pc:docMk/>
          <pc:sldMk cId="4171886516" sldId="270"/>
        </pc:sldMkLst>
        <pc:spChg chg="mod">
          <ac:chgData name="用 共" userId="674416862f0b68f3" providerId="LiveId" clId="{E3013627-7931-4836-A781-AF714CFAC29F}" dt="2022-09-20T12:02:23.687" v="2803" actId="12788"/>
          <ac:spMkLst>
            <pc:docMk/>
            <pc:sldMk cId="4171886516" sldId="270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0T12:01:29.622" v="2789" actId="478"/>
          <ac:spMkLst>
            <pc:docMk/>
            <pc:sldMk cId="4171886516" sldId="270"/>
            <ac:spMk id="3" creationId="{5C715FBA-8FF3-AA6D-0B29-F1AF0935AAD5}"/>
          </ac:spMkLst>
        </pc:spChg>
        <pc:graphicFrameChg chg="del">
          <ac:chgData name="用 共" userId="674416862f0b68f3" providerId="LiveId" clId="{E3013627-7931-4836-A781-AF714CFAC29F}" dt="2022-09-20T12:00:34.558" v="2770" actId="478"/>
          <ac:graphicFrameMkLst>
            <pc:docMk/>
            <pc:sldMk cId="4171886516" sldId="270"/>
            <ac:graphicFrameMk id="4" creationId="{81E7924C-93A6-363B-8D47-F40BB23A0271}"/>
          </ac:graphicFrameMkLst>
        </pc:graphicFrameChg>
        <pc:picChg chg="add mod">
          <ac:chgData name="用 共" userId="674416862f0b68f3" providerId="LiveId" clId="{E3013627-7931-4836-A781-AF714CFAC29F}" dt="2022-09-20T12:02:12.531" v="2802" actId="12788"/>
          <ac:picMkLst>
            <pc:docMk/>
            <pc:sldMk cId="4171886516" sldId="270"/>
            <ac:picMk id="5" creationId="{F3ED42A9-D438-69F3-174E-AC67B4882EB1}"/>
          </ac:picMkLst>
        </pc:picChg>
      </pc:sldChg>
      <pc:sldChg chg="addSp delSp modSp add del mod">
        <pc:chgData name="用 共" userId="674416862f0b68f3" providerId="LiveId" clId="{E3013627-7931-4836-A781-AF714CFAC29F}" dt="2022-09-20T12:08:10.586" v="2976" actId="47"/>
        <pc:sldMkLst>
          <pc:docMk/>
          <pc:sldMk cId="2182516085" sldId="271"/>
        </pc:sldMkLst>
        <pc:spChg chg="mod">
          <ac:chgData name="用 共" userId="674416862f0b68f3" providerId="LiveId" clId="{E3013627-7931-4836-A781-AF714CFAC29F}" dt="2022-09-20T12:05:52.089" v="2924" actId="20577"/>
          <ac:spMkLst>
            <pc:docMk/>
            <pc:sldMk cId="2182516085" sldId="271"/>
            <ac:spMk id="3" creationId="{5C715FBA-8FF3-AA6D-0B29-F1AF0935AAD5}"/>
          </ac:spMkLst>
        </pc:spChg>
        <pc:spChg chg="add del">
          <ac:chgData name="用 共" userId="674416862f0b68f3" providerId="LiveId" clId="{E3013627-7931-4836-A781-AF714CFAC29F}" dt="2022-09-20T12:06:35.512" v="2926" actId="22"/>
          <ac:spMkLst>
            <pc:docMk/>
            <pc:sldMk cId="2182516085" sldId="271"/>
            <ac:spMk id="8" creationId="{A1E6C7D5-6CE2-F8AF-0765-1CA4C1CFCCE3}"/>
          </ac:spMkLst>
        </pc:spChg>
        <pc:picChg chg="add mod modCrop">
          <ac:chgData name="用 共" userId="674416862f0b68f3" providerId="LiveId" clId="{E3013627-7931-4836-A781-AF714CFAC29F}" dt="2022-09-20T12:05:42.914" v="2903" actId="12788"/>
          <ac:picMkLst>
            <pc:docMk/>
            <pc:sldMk cId="2182516085" sldId="271"/>
            <ac:picMk id="5" creationId="{86356001-B057-922A-73D8-B4A1C886EF8D}"/>
          </ac:picMkLst>
        </pc:picChg>
        <pc:picChg chg="del">
          <ac:chgData name="用 共" userId="674416862f0b68f3" providerId="LiveId" clId="{E3013627-7931-4836-A781-AF714CFAC29F}" dt="2022-09-20T12:05:25.192" v="2896" actId="478"/>
          <ac:picMkLst>
            <pc:docMk/>
            <pc:sldMk cId="2182516085" sldId="271"/>
            <ac:picMk id="6" creationId="{9F336892-9CBF-522B-8A99-83650E12EC1A}"/>
          </ac:picMkLst>
        </pc:picChg>
      </pc:sldChg>
      <pc:sldChg chg="delSp modSp add del mod ord">
        <pc:chgData name="用 共" userId="674416862f0b68f3" providerId="LiveId" clId="{E3013627-7931-4836-A781-AF714CFAC29F}" dt="2022-09-20T12:01:02.278" v="2780" actId="47"/>
        <pc:sldMkLst>
          <pc:docMk/>
          <pc:sldMk cId="3341734889" sldId="271"/>
        </pc:sldMkLst>
        <pc:spChg chg="mod">
          <ac:chgData name="用 共" userId="674416862f0b68f3" providerId="LiveId" clId="{E3013627-7931-4836-A781-AF714CFAC29F}" dt="2022-09-20T12:00:58.354" v="2779"/>
          <ac:spMkLst>
            <pc:docMk/>
            <pc:sldMk cId="3341734889" sldId="271"/>
            <ac:spMk id="2" creationId="{240B0C23-AB70-B2E6-7305-505D7412B475}"/>
          </ac:spMkLst>
        </pc:spChg>
        <pc:spChg chg="del">
          <ac:chgData name="用 共" userId="674416862f0b68f3" providerId="LiveId" clId="{E3013627-7931-4836-A781-AF714CFAC29F}" dt="2022-09-20T12:00:46.525" v="2774" actId="478"/>
          <ac:spMkLst>
            <pc:docMk/>
            <pc:sldMk cId="3341734889" sldId="271"/>
            <ac:spMk id="4" creationId="{4412EAC9-366E-DCA6-43FA-E71697356665}"/>
          </ac:spMkLst>
        </pc:spChg>
        <pc:spChg chg="del">
          <ac:chgData name="用 共" userId="674416862f0b68f3" providerId="LiveId" clId="{E3013627-7931-4836-A781-AF714CFAC29F}" dt="2022-09-20T12:00:47.613" v="2775" actId="478"/>
          <ac:spMkLst>
            <pc:docMk/>
            <pc:sldMk cId="3341734889" sldId="271"/>
            <ac:spMk id="5" creationId="{6BDF5215-A236-C2AF-E206-161347C9F5A7}"/>
          </ac:spMkLst>
        </pc:spChg>
      </pc:sldChg>
      <pc:sldChg chg="addSp delSp modSp add mod modTransition">
        <pc:chgData name="用 共" userId="674416862f0b68f3" providerId="LiveId" clId="{E3013627-7931-4836-A781-AF714CFAC29F}" dt="2022-09-22T19:24:18.912" v="9395" actId="207"/>
        <pc:sldMkLst>
          <pc:docMk/>
          <pc:sldMk cId="1167694572" sldId="272"/>
        </pc:sldMkLst>
        <pc:spChg chg="mod">
          <ac:chgData name="用 共" userId="674416862f0b68f3" providerId="LiveId" clId="{E3013627-7931-4836-A781-AF714CFAC29F}" dt="2022-09-22T19:24:18.912" v="9395" actId="207"/>
          <ac:spMkLst>
            <pc:docMk/>
            <pc:sldMk cId="1167694572" sldId="272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0T12:07:19.557" v="2944" actId="14100"/>
          <ac:spMkLst>
            <pc:docMk/>
            <pc:sldMk cId="1167694572" sldId="272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13.589" v="9394" actId="13244"/>
          <ac:spMkLst>
            <pc:docMk/>
            <pc:sldMk cId="1167694572" sldId="272"/>
            <ac:spMk id="4" creationId="{54048C16-EABF-5AEB-FF7C-1AFB628BAB90}"/>
          </ac:spMkLst>
        </pc:spChg>
        <pc:spChg chg="add mod">
          <ac:chgData name="用 共" userId="674416862f0b68f3" providerId="LiveId" clId="{E3013627-7931-4836-A781-AF714CFAC29F}" dt="2022-09-20T12:07:59.118" v="2975" actId="20577"/>
          <ac:spMkLst>
            <pc:docMk/>
            <pc:sldMk cId="1167694572" sldId="272"/>
            <ac:spMk id="11" creationId="{1A1154BE-7857-BD58-1DB4-9DE08967AF8E}"/>
          </ac:spMkLst>
        </pc:spChg>
        <pc:picChg chg="mod modCrop">
          <ac:chgData name="用 共" userId="674416862f0b68f3" providerId="LiveId" clId="{E3013627-7931-4836-A781-AF714CFAC29F}" dt="2022-09-20T12:07:16.121" v="2943" actId="1076"/>
          <ac:picMkLst>
            <pc:docMk/>
            <pc:sldMk cId="1167694572" sldId="272"/>
            <ac:picMk id="5" creationId="{86356001-B057-922A-73D8-B4A1C886EF8D}"/>
          </ac:picMkLst>
        </pc:picChg>
        <pc:picChg chg="add del mod">
          <ac:chgData name="用 共" userId="674416862f0b68f3" providerId="LiveId" clId="{E3013627-7931-4836-A781-AF714CFAC29F}" dt="2022-09-20T12:06:43.037" v="2931" actId="478"/>
          <ac:picMkLst>
            <pc:docMk/>
            <pc:sldMk cId="1167694572" sldId="272"/>
            <ac:picMk id="6" creationId="{08320F7A-1B21-0C36-4937-42FDA4048CD0}"/>
          </ac:picMkLst>
        </pc:picChg>
        <pc:picChg chg="add mod ord">
          <ac:chgData name="用 共" userId="674416862f0b68f3" providerId="LiveId" clId="{E3013627-7931-4836-A781-AF714CFAC29F}" dt="2022-09-22T19:24:13.589" v="9394" actId="13244"/>
          <ac:picMkLst>
            <pc:docMk/>
            <pc:sldMk cId="1167694572" sldId="272"/>
            <ac:picMk id="6" creationId="{C90EF549-DF93-8850-4321-EFA5312439EB}"/>
          </ac:picMkLst>
        </pc:picChg>
        <pc:picChg chg="add del mod">
          <ac:chgData name="用 共" userId="674416862f0b68f3" providerId="LiveId" clId="{E3013627-7931-4836-A781-AF714CFAC29F}" dt="2022-09-20T12:06:49.033" v="2935" actId="478"/>
          <ac:picMkLst>
            <pc:docMk/>
            <pc:sldMk cId="1167694572" sldId="272"/>
            <ac:picMk id="8" creationId="{2C4351FF-0F97-C250-F35D-7678BC0056E5}"/>
          </ac:picMkLst>
        </pc:picChg>
        <pc:picChg chg="add mod modCrop">
          <ac:chgData name="用 共" userId="674416862f0b68f3" providerId="LiveId" clId="{E3013627-7931-4836-A781-AF714CFAC29F}" dt="2022-09-20T12:07:31.440" v="2947" actId="732"/>
          <ac:picMkLst>
            <pc:docMk/>
            <pc:sldMk cId="1167694572" sldId="272"/>
            <ac:picMk id="10" creationId="{3E78CA15-8F97-3DA5-E419-46ABF1CD7683}"/>
          </ac:picMkLst>
        </pc:picChg>
      </pc:sldChg>
      <pc:sldChg chg="add del">
        <pc:chgData name="用 共" userId="674416862f0b68f3" providerId="LiveId" clId="{E3013627-7931-4836-A781-AF714CFAC29F}" dt="2022-09-20T12:00:51.250" v="2777"/>
        <pc:sldMkLst>
          <pc:docMk/>
          <pc:sldMk cId="1201319644" sldId="272"/>
        </pc:sldMkLst>
      </pc:sldChg>
      <pc:sldChg chg="addSp delSp modSp add mod ord modTransition">
        <pc:chgData name="用 共" userId="674416862f0b68f3" providerId="LiveId" clId="{E3013627-7931-4836-A781-AF714CFAC29F}" dt="2022-09-22T19:24:48.356" v="9404" actId="1076"/>
        <pc:sldMkLst>
          <pc:docMk/>
          <pc:sldMk cId="4171067002" sldId="273"/>
        </pc:sldMkLst>
        <pc:spChg chg="mod">
          <ac:chgData name="用 共" userId="674416862f0b68f3" providerId="LiveId" clId="{E3013627-7931-4836-A781-AF714CFAC29F}" dt="2022-09-22T19:24:42.801" v="9403" actId="1076"/>
          <ac:spMkLst>
            <pc:docMk/>
            <pc:sldMk cId="4171067002" sldId="273"/>
            <ac:spMk id="2" creationId="{7CABDABE-72FF-D298-A336-6701400B2F20}"/>
          </ac:spMkLst>
        </pc:spChg>
        <pc:spChg chg="mod or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25.114" v="9398" actId="13244"/>
          <ac:spMkLst>
            <pc:docMk/>
            <pc:sldMk cId="4171067002" sldId="273"/>
            <ac:spMk id="4" creationId="{235A25F9-5FD8-C629-0DA9-38E04FE00F6B}"/>
          </ac:spMkLst>
        </pc:spChg>
        <pc:spChg chg="add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8" creationId="{BEE97ED1-7BAF-37AB-6B6D-18446E1C5E0E}"/>
          </ac:spMkLst>
        </pc:spChg>
        <pc:spChg chg="add del mod">
          <ac:chgData name="用 共" userId="674416862f0b68f3" providerId="LiveId" clId="{E3013627-7931-4836-A781-AF714CFAC29F}" dt="2022-09-20T12:13:52.914" v="3223" actId="478"/>
          <ac:spMkLst>
            <pc:docMk/>
            <pc:sldMk cId="4171067002" sldId="273"/>
            <ac:spMk id="9" creationId="{8433CE4E-233A-A8A9-4FFD-7132584BB506}"/>
          </ac:spMkLst>
        </pc:spChg>
        <pc:spChg chg="add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10" creationId="{2D472802-B3C7-AB2A-6FF0-F24078DA3EF7}"/>
          </ac:spMkLst>
        </pc:spChg>
        <pc:spChg chg="add mod">
          <ac:chgData name="用 共" userId="674416862f0b68f3" providerId="LiveId" clId="{E3013627-7931-4836-A781-AF714CFAC29F}" dt="2022-09-20T12:14:21.624" v="3232" actId="571"/>
          <ac:spMkLst>
            <pc:docMk/>
            <pc:sldMk cId="4171067002" sldId="273"/>
            <ac:spMk id="12" creationId="{D10FC002-B98F-39AE-B3EC-515DB2E80B6C}"/>
          </ac:spMkLst>
        </pc:spChg>
        <pc:spChg chg="add mod">
          <ac:chgData name="用 共" userId="674416862f0b68f3" providerId="LiveId" clId="{E3013627-7931-4836-A781-AF714CFAC29F}" dt="2022-09-20T12:14:26.088" v="3234" actId="571"/>
          <ac:spMkLst>
            <pc:docMk/>
            <pc:sldMk cId="4171067002" sldId="273"/>
            <ac:spMk id="14" creationId="{B26C1990-313F-A183-132F-9B7ED334E025}"/>
          </ac:spMkLst>
        </pc:spChg>
        <pc:spChg chg="add del mod">
          <ac:chgData name="用 共" userId="674416862f0b68f3" providerId="LiveId" clId="{E3013627-7931-4836-A781-AF714CFAC29F}" dt="2022-09-22T19:24:48.356" v="9404" actId="1076"/>
          <ac:spMkLst>
            <pc:docMk/>
            <pc:sldMk cId="4171067002" sldId="273"/>
            <ac:spMk id="15" creationId="{28D219FC-EBCD-1937-885F-0E71BC46FDF2}"/>
          </ac:spMkLst>
        </pc:spChg>
        <pc:picChg chg="add mod ord">
          <ac:chgData name="用 共" userId="674416862f0b68f3" providerId="LiveId" clId="{E3013627-7931-4836-A781-AF714CFAC29F}" dt="2022-09-22T19:24:25.114" v="9398" actId="13244"/>
          <ac:picMkLst>
            <pc:docMk/>
            <pc:sldMk cId="4171067002" sldId="273"/>
            <ac:picMk id="5" creationId="{38C8C9A6-6BB4-560E-0B45-D08D88DC688C}"/>
          </ac:picMkLst>
        </pc:picChg>
        <pc:picChg chg="add del mod modCrop">
          <ac:chgData name="用 共" userId="674416862f0b68f3" providerId="LiveId" clId="{E3013627-7931-4836-A781-AF714CFAC29F}" dt="2022-09-20T12:09:12.379" v="2990" actId="21"/>
          <ac:picMkLst>
            <pc:docMk/>
            <pc:sldMk cId="4171067002" sldId="273"/>
            <ac:picMk id="5" creationId="{48CF47C7-5A1A-A71F-D96E-C4895C25BB3E}"/>
          </ac:picMkLst>
        </pc:picChg>
        <pc:picChg chg="del">
          <ac:chgData name="用 共" userId="674416862f0b68f3" providerId="LiveId" clId="{E3013627-7931-4836-A781-AF714CFAC29F}" dt="2022-09-20T12:09:05.816" v="2986" actId="478"/>
          <ac:picMkLst>
            <pc:docMk/>
            <pc:sldMk cId="4171067002" sldId="273"/>
            <ac:picMk id="6" creationId="{9F336892-9CBF-522B-8A99-83650E12EC1A}"/>
          </ac:picMkLst>
        </pc:picChg>
        <pc:picChg chg="add mod ord">
          <ac:chgData name="用 共" userId="674416862f0b68f3" providerId="LiveId" clId="{E3013627-7931-4836-A781-AF714CFAC29F}" dt="2022-09-22T19:24:48.356" v="9404" actId="1076"/>
          <ac:picMkLst>
            <pc:docMk/>
            <pc:sldMk cId="4171067002" sldId="273"/>
            <ac:picMk id="7" creationId="{769972C4-2C50-B1F9-647C-5EFF2D3E7850}"/>
          </ac:picMkLst>
        </pc:picChg>
        <pc:picChg chg="add mod">
          <ac:chgData name="用 共" userId="674416862f0b68f3" providerId="LiveId" clId="{E3013627-7931-4836-A781-AF714CFAC29F}" dt="2022-09-20T12:14:21.624" v="3232" actId="571"/>
          <ac:picMkLst>
            <pc:docMk/>
            <pc:sldMk cId="4171067002" sldId="273"/>
            <ac:picMk id="11" creationId="{46C5056B-BAA8-FAD9-AC3D-868E83A64732}"/>
          </ac:picMkLst>
        </pc:picChg>
        <pc:picChg chg="add mod">
          <ac:chgData name="用 共" userId="674416862f0b68f3" providerId="LiveId" clId="{E3013627-7931-4836-A781-AF714CFAC29F}" dt="2022-09-20T12:14:26.088" v="3234" actId="571"/>
          <ac:picMkLst>
            <pc:docMk/>
            <pc:sldMk cId="4171067002" sldId="273"/>
            <ac:picMk id="13" creationId="{35594ED2-C425-378A-256B-239DB77E610F}"/>
          </ac:picMkLst>
        </pc:picChg>
        <pc:cxnChg chg="add mod">
          <ac:chgData name="用 共" userId="674416862f0b68f3" providerId="LiveId" clId="{E3013627-7931-4836-A781-AF714CFAC29F}" dt="2022-09-22T19:24:48.356" v="9404" actId="1076"/>
          <ac:cxnSpMkLst>
            <pc:docMk/>
            <pc:sldMk cId="4171067002" sldId="273"/>
            <ac:cxnSpMk id="17" creationId="{A6A43A7A-DFF5-B747-A054-38136D1DBCDA}"/>
          </ac:cxnSpMkLst>
        </pc:cxnChg>
      </pc:sldChg>
      <pc:sldChg chg="delSp add del mod">
        <pc:chgData name="用 共" userId="674416862f0b68f3" providerId="LiveId" clId="{E3013627-7931-4836-A781-AF714CFAC29F}" dt="2022-09-20T12:16:49.421" v="3250" actId="47"/>
        <pc:sldMkLst>
          <pc:docMk/>
          <pc:sldMk cId="2260627795" sldId="274"/>
        </pc:sldMkLst>
        <pc:picChg chg="del">
          <ac:chgData name="用 共" userId="674416862f0b68f3" providerId="LiveId" clId="{E3013627-7931-4836-A781-AF714CFAC29F}" dt="2022-09-20T12:16:48.277" v="3249" actId="478"/>
          <ac:picMkLst>
            <pc:docMk/>
            <pc:sldMk cId="2260627795" sldId="274"/>
            <ac:picMk id="7" creationId="{769972C4-2C50-B1F9-647C-5EFF2D3E7850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4:53.522" v="9406" actId="13244"/>
        <pc:sldMkLst>
          <pc:docMk/>
          <pc:sldMk cId="2735622710" sldId="274"/>
        </pc:sldMkLst>
        <pc:spChg chg="mod">
          <ac:chgData name="用 共" userId="674416862f0b68f3" providerId="LiveId" clId="{E3013627-7931-4836-A781-AF714CFAC29F}" dt="2022-09-20T12:18:03.925" v="3305" actId="20577"/>
          <ac:spMkLst>
            <pc:docMk/>
            <pc:sldMk cId="2735622710" sldId="274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4:53.522" v="9406" actId="13244"/>
          <ac:spMkLst>
            <pc:docMk/>
            <pc:sldMk cId="2735622710" sldId="274"/>
            <ac:spMk id="4" creationId="{D479B276-E9B0-9707-2C2F-D6DAC1B9C84B}"/>
          </ac:spMkLst>
        </pc:spChg>
        <pc:picChg chg="add mod modCrop">
          <ac:chgData name="用 共" userId="674416862f0b68f3" providerId="LiveId" clId="{E3013627-7931-4836-A781-AF714CFAC29F}" dt="2022-09-20T12:17:26.841" v="3264" actId="12788"/>
          <ac:picMkLst>
            <pc:docMk/>
            <pc:sldMk cId="2735622710" sldId="274"/>
            <ac:picMk id="5" creationId="{27779D05-A41B-A644-3D21-257153406914}"/>
          </ac:picMkLst>
        </pc:picChg>
        <pc:picChg chg="add mod ord">
          <ac:chgData name="用 共" userId="674416862f0b68f3" providerId="LiveId" clId="{E3013627-7931-4836-A781-AF714CFAC29F}" dt="2022-09-22T19:24:53.522" v="9406" actId="13244"/>
          <ac:picMkLst>
            <pc:docMk/>
            <pc:sldMk cId="2735622710" sldId="274"/>
            <ac:picMk id="6" creationId="{37823D88-1300-69F4-FA32-2BB1CB914509}"/>
          </ac:picMkLst>
        </pc:picChg>
        <pc:picChg chg="del">
          <ac:chgData name="用 共" userId="674416862f0b68f3" providerId="LiveId" clId="{E3013627-7931-4836-A781-AF714CFAC29F}" dt="2022-09-20T12:17:19.411" v="3261" actId="478"/>
          <ac:picMkLst>
            <pc:docMk/>
            <pc:sldMk cId="2735622710" sldId="274"/>
            <ac:picMk id="6" creationId="{9F336892-9CBF-522B-8A99-83650E12EC1A}"/>
          </ac:picMkLst>
        </pc:picChg>
      </pc:sldChg>
      <pc:sldChg chg="addSp delSp modSp add mod modTransition">
        <pc:chgData name="用 共" userId="674416862f0b68f3" providerId="LiveId" clId="{E3013627-7931-4836-A781-AF714CFAC29F}" dt="2022-09-22T19:34:40.175" v="9543" actId="1076"/>
        <pc:sldMkLst>
          <pc:docMk/>
          <pc:sldMk cId="1280495324" sldId="275"/>
        </pc:sldMkLst>
        <pc:spChg chg="ord">
          <ac:chgData name="用 共" userId="674416862f0b68f3" providerId="LiveId" clId="{E3013627-7931-4836-A781-AF714CFAC29F}" dt="2022-09-22T19:34:27.373" v="9541" actId="13244"/>
          <ac:spMkLst>
            <pc:docMk/>
            <pc:sldMk cId="1280495324" sldId="275"/>
            <ac:spMk id="2" creationId="{7CABDABE-72FF-D298-A336-6701400B2F20}"/>
          </ac:spMkLst>
        </pc:spChg>
        <pc:spChg chg="mod ord">
          <ac:chgData name="用 共" userId="674416862f0b68f3" providerId="LiveId" clId="{E3013627-7931-4836-A781-AF714CFAC29F}" dt="2022-09-20T12:20:31.047" v="3405" actId="166"/>
          <ac:spMkLst>
            <pc:docMk/>
            <pc:sldMk cId="1280495324" sldId="275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4:23.976" v="9540" actId="13244"/>
          <ac:spMkLst>
            <pc:docMk/>
            <pc:sldMk cId="1280495324" sldId="275"/>
            <ac:spMk id="4" creationId="{1BF48595-0B9E-933C-D6B0-6F5AA28CD941}"/>
          </ac:spMkLst>
        </pc:spChg>
        <pc:picChg chg="del">
          <ac:chgData name="用 共" userId="674416862f0b68f3" providerId="LiveId" clId="{E3013627-7931-4836-A781-AF714CFAC29F}" dt="2022-09-20T12:18:07.312" v="3306" actId="478"/>
          <ac:picMkLst>
            <pc:docMk/>
            <pc:sldMk cId="1280495324" sldId="275"/>
            <ac:picMk id="5" creationId="{27779D05-A41B-A644-3D21-257153406914}"/>
          </ac:picMkLst>
        </pc:picChg>
        <pc:picChg chg="add mod ord">
          <ac:chgData name="用 共" userId="674416862f0b68f3" providerId="LiveId" clId="{E3013627-7931-4836-A781-AF714CFAC29F}" dt="2022-09-22T19:34:34.114" v="9542" actId="13244"/>
          <ac:picMkLst>
            <pc:docMk/>
            <pc:sldMk cId="1280495324" sldId="275"/>
            <ac:picMk id="5" creationId="{5E2BB123-BBDD-7821-5ED3-349BC383C402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6" creationId="{AB7282D9-EA23-A6CA-5C1B-CC0B6E113F8C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8" creationId="{E92B2A72-D7EF-AACA-CFCA-F6321821D9B3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0" creationId="{FD010677-13B2-525D-4987-09C40E54E885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2" creationId="{D60BB843-3C9D-1661-045B-BFE32BD95491}"/>
          </ac:picMkLst>
        </pc:picChg>
        <pc:picChg chg="add del mod">
          <ac:chgData name="用 共" userId="674416862f0b68f3" providerId="LiveId" clId="{E3013627-7931-4836-A781-AF714CFAC29F}" dt="2022-09-20T12:19:26.182" v="3326" actId="478"/>
          <ac:picMkLst>
            <pc:docMk/>
            <pc:sldMk cId="1280495324" sldId="275"/>
            <ac:picMk id="14" creationId="{B9D84DA3-FBF7-0BC4-A637-472BD3601DC4}"/>
          </ac:picMkLst>
        </pc:picChg>
        <pc:picChg chg="add mod modCrop">
          <ac:chgData name="用 共" userId="674416862f0b68f3" providerId="LiveId" clId="{E3013627-7931-4836-A781-AF714CFAC29F}" dt="2022-09-22T19:34:40.175" v="9543" actId="1076"/>
          <ac:picMkLst>
            <pc:docMk/>
            <pc:sldMk cId="1280495324" sldId="275"/>
            <ac:picMk id="16" creationId="{DBF8371B-F056-C9AB-0F28-7FFA59FF2194}"/>
          </ac:picMkLst>
        </pc:picChg>
      </pc:sldChg>
      <pc:sldChg chg="addSp delSp modSp add del mod ord setBg">
        <pc:chgData name="用 共" userId="674416862f0b68f3" providerId="LiveId" clId="{E3013627-7931-4836-A781-AF714CFAC29F}" dt="2022-09-21T19:11:46.734" v="3472" actId="47"/>
        <pc:sldMkLst>
          <pc:docMk/>
          <pc:sldMk cId="144098514" sldId="276"/>
        </pc:sldMkLst>
        <pc:spChg chg="mod">
          <ac:chgData name="用 共" userId="674416862f0b68f3" providerId="LiveId" clId="{E3013627-7931-4836-A781-AF714CFAC29F}" dt="2022-09-21T19:10:00.375" v="3458" actId="20577"/>
          <ac:spMkLst>
            <pc:docMk/>
            <pc:sldMk cId="144098514" sldId="276"/>
            <ac:spMk id="2" creationId="{7CABDABE-72FF-D298-A336-6701400B2F20}"/>
          </ac:spMkLst>
        </pc:spChg>
        <pc:graphicFrameChg chg="del mod">
          <ac:chgData name="用 共" userId="674416862f0b68f3" providerId="LiveId" clId="{E3013627-7931-4836-A781-AF714CFAC29F}" dt="2022-09-21T19:10:56.086" v="3463" actId="478"/>
          <ac:graphicFrameMkLst>
            <pc:docMk/>
            <pc:sldMk cId="144098514" sldId="276"/>
            <ac:graphicFrameMk id="4" creationId="{81E7924C-93A6-363B-8D47-F40BB23A0271}"/>
          </ac:graphicFrameMkLst>
        </pc:graphicFrameChg>
        <pc:picChg chg="add del mod">
          <ac:chgData name="用 共" userId="674416862f0b68f3" providerId="LiveId" clId="{E3013627-7931-4836-A781-AF714CFAC29F}" dt="2022-09-21T19:11:29.429" v="3467" actId="478"/>
          <ac:picMkLst>
            <pc:docMk/>
            <pc:sldMk cId="144098514" sldId="276"/>
            <ac:picMk id="6" creationId="{4E24DBAD-8CFB-F47B-7771-385932767659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5:14.386" v="9413" actId="14100"/>
        <pc:sldMkLst>
          <pc:docMk/>
          <pc:sldMk cId="1223603047" sldId="277"/>
        </pc:sldMkLst>
        <pc:spChg chg="mod">
          <ac:chgData name="用 共" userId="674416862f0b68f3" providerId="LiveId" clId="{E3013627-7931-4836-A781-AF714CFAC29F}" dt="2022-09-21T19:12:35.574" v="3515" actId="20577"/>
          <ac:spMkLst>
            <pc:docMk/>
            <pc:sldMk cId="1223603047" sldId="27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12:54.314" v="3547" actId="20577"/>
          <ac:spMkLst>
            <pc:docMk/>
            <pc:sldMk cId="1223603047" sldId="277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14.386" v="9413" actId="14100"/>
          <ac:spMkLst>
            <pc:docMk/>
            <pc:sldMk cId="1223603047" sldId="277"/>
            <ac:spMk id="4" creationId="{F11ECD5C-E41F-6C32-2A6C-02EB987B0EB5}"/>
          </ac:spMkLst>
        </pc:spChg>
        <pc:spChg chg="add mod">
          <ac:chgData name="用 共" userId="674416862f0b68f3" providerId="LiveId" clId="{E3013627-7931-4836-A781-AF714CFAC29F}" dt="2022-09-21T19:16:07.719" v="3633" actId="20577"/>
          <ac:spMkLst>
            <pc:docMk/>
            <pc:sldMk cId="1223603047" sldId="277"/>
            <ac:spMk id="9" creationId="{9C25C97D-8E53-69B3-FF08-FE5EDC36F642}"/>
          </ac:spMkLst>
        </pc:spChg>
        <pc:picChg chg="add mod ord">
          <ac:chgData name="用 共" userId="674416862f0b68f3" providerId="LiveId" clId="{E3013627-7931-4836-A781-AF714CFAC29F}" dt="2022-09-22T19:25:05.115" v="9410" actId="13244"/>
          <ac:picMkLst>
            <pc:docMk/>
            <pc:sldMk cId="1223603047" sldId="277"/>
            <ac:picMk id="5" creationId="{019415E0-3D0E-1FA3-7BEB-023D8A48BD39}"/>
          </ac:picMkLst>
        </pc:picChg>
        <pc:picChg chg="del">
          <ac:chgData name="用 共" userId="674416862f0b68f3" providerId="LiveId" clId="{E3013627-7931-4836-A781-AF714CFAC29F}" dt="2022-09-21T19:12:15.346" v="3476" actId="478"/>
          <ac:picMkLst>
            <pc:docMk/>
            <pc:sldMk cId="1223603047" sldId="277"/>
            <ac:picMk id="5" creationId="{27779D05-A41B-A644-3D21-257153406914}"/>
          </ac:picMkLst>
        </pc:picChg>
        <pc:picChg chg="add mod modCrop">
          <ac:chgData name="用 共" userId="674416862f0b68f3" providerId="LiveId" clId="{E3013627-7931-4836-A781-AF714CFAC29F}" dt="2022-09-21T19:12:24.280" v="3480" actId="1076"/>
          <ac:picMkLst>
            <pc:docMk/>
            <pc:sldMk cId="1223603047" sldId="277"/>
            <ac:picMk id="6" creationId="{1825965C-3D8F-CD44-0A56-5172ECEAE3FB}"/>
          </ac:picMkLst>
        </pc:picChg>
        <pc:picChg chg="add mod modCrop">
          <ac:chgData name="用 共" userId="674416862f0b68f3" providerId="LiveId" clId="{E3013627-7931-4836-A781-AF714CFAC29F}" dt="2022-09-21T19:14:03.590" v="3563" actId="1076"/>
          <ac:picMkLst>
            <pc:docMk/>
            <pc:sldMk cId="1223603047" sldId="277"/>
            <ac:picMk id="8" creationId="{0D1981AD-D628-0B78-0DD3-351A4976EF86}"/>
          </ac:picMkLst>
        </pc:picChg>
        <pc:picChg chg="add mod modCrop">
          <ac:chgData name="用 共" userId="674416862f0b68f3" providerId="LiveId" clId="{E3013627-7931-4836-A781-AF714CFAC29F}" dt="2022-09-21T19:15:43.144" v="3599" actId="1076"/>
          <ac:picMkLst>
            <pc:docMk/>
            <pc:sldMk cId="1223603047" sldId="277"/>
            <ac:picMk id="10" creationId="{AAFA55C7-057A-8612-C476-974A0B33D9B6}"/>
          </ac:picMkLst>
        </pc:picChg>
      </pc:sldChg>
      <pc:sldChg chg="modSp add del mod ord">
        <pc:chgData name="用 共" userId="674416862f0b68f3" providerId="LiveId" clId="{E3013627-7931-4836-A781-AF714CFAC29F}" dt="2022-09-21T19:40:36.942" v="3916" actId="47"/>
        <pc:sldMkLst>
          <pc:docMk/>
          <pc:sldMk cId="1827393004" sldId="278"/>
        </pc:sldMkLst>
        <pc:spChg chg="mod">
          <ac:chgData name="用 共" userId="674416862f0b68f3" providerId="LiveId" clId="{E3013627-7931-4836-A781-AF714CFAC29F}" dt="2022-09-21T19:21:02.003" v="3701" actId="2711"/>
          <ac:spMkLst>
            <pc:docMk/>
            <pc:sldMk cId="1827393004" sldId="278"/>
            <ac:spMk id="2" creationId="{7CABDABE-72FF-D298-A336-6701400B2F20}"/>
          </ac:spMkLst>
        </pc:spChg>
      </pc:sldChg>
      <pc:sldChg chg="addSp delSp modSp add mod ord modTransition setBg">
        <pc:chgData name="用 共" userId="674416862f0b68f3" providerId="LiveId" clId="{E3013627-7931-4836-A781-AF714CFAC29F}" dt="2022-09-22T19:25:29.361" v="9418" actId="14100"/>
        <pc:sldMkLst>
          <pc:docMk/>
          <pc:sldMk cId="3568499029" sldId="279"/>
        </pc:sldMkLst>
        <pc:spChg chg="mod">
          <ac:chgData name="用 共" userId="674416862f0b68f3" providerId="LiveId" clId="{E3013627-7931-4836-A781-AF714CFAC29F}" dt="2022-09-21T19:23:16.703" v="3719" actId="20577"/>
          <ac:spMkLst>
            <pc:docMk/>
            <pc:sldMk cId="3568499029" sldId="279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2T15:09:13.176" v="5562" actId="478"/>
          <ac:spMkLst>
            <pc:docMk/>
            <pc:sldMk cId="3568499029" sldId="279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29.361" v="9418" actId="14100"/>
          <ac:spMkLst>
            <pc:docMk/>
            <pc:sldMk cId="3568499029" sldId="279"/>
            <ac:spMk id="3" creationId="{E97B067D-FA59-3BA0-E3E9-AF6874BAA9C8}"/>
          </ac:spMkLst>
        </pc:spChg>
        <pc:spChg chg="add del mod">
          <ac:chgData name="用 共" userId="674416862f0b68f3" providerId="LiveId" clId="{E3013627-7931-4836-A781-AF714CFAC29F}" dt="2022-09-22T15:14:46.359" v="5733" actId="478"/>
          <ac:spMkLst>
            <pc:docMk/>
            <pc:sldMk cId="3568499029" sldId="279"/>
            <ac:spMk id="4" creationId="{6E146204-ECC4-81B4-B6B3-D5578E4E48D5}"/>
          </ac:spMkLst>
        </pc:spChg>
        <pc:spChg chg="del">
          <ac:chgData name="用 共" userId="674416862f0b68f3" providerId="LiveId" clId="{E3013627-7931-4836-A781-AF714CFAC29F}" dt="2022-09-21T19:23:24.397" v="3721" actId="478"/>
          <ac:spMkLst>
            <pc:docMk/>
            <pc:sldMk cId="3568499029" sldId="279"/>
            <ac:spMk id="5" creationId="{2C529C32-6C0D-A348-B9F2-3F8E1DD89CD1}"/>
          </ac:spMkLst>
        </pc:spChg>
        <pc:spChg chg="add del mod">
          <ac:chgData name="用 共" userId="674416862f0b68f3" providerId="LiveId" clId="{E3013627-7931-4836-A781-AF714CFAC29F}" dt="2022-09-22T15:14:45.351" v="5732" actId="478"/>
          <ac:spMkLst>
            <pc:docMk/>
            <pc:sldMk cId="3568499029" sldId="279"/>
            <ac:spMk id="5" creationId="{498EB9F2-E6E2-49AC-B95F-B3061B977524}"/>
          </ac:spMkLst>
        </pc:spChg>
        <pc:spChg chg="add del mod">
          <ac:chgData name="用 共" userId="674416862f0b68f3" providerId="LiveId" clId="{E3013627-7931-4836-A781-AF714CFAC29F}" dt="2022-09-22T15:14:44.578" v="5731" actId="478"/>
          <ac:spMkLst>
            <pc:docMk/>
            <pc:sldMk cId="3568499029" sldId="279"/>
            <ac:spMk id="6" creationId="{227B361C-0D86-53EE-4DF4-CFE3DE049098}"/>
          </ac:spMkLst>
        </pc:spChg>
        <pc:spChg chg="add del mod">
          <ac:chgData name="用 共" userId="674416862f0b68f3" providerId="LiveId" clId="{E3013627-7931-4836-A781-AF714CFAC29F}" dt="2022-09-22T15:09:16.216" v="5563" actId="478"/>
          <ac:spMkLst>
            <pc:docMk/>
            <pc:sldMk cId="3568499029" sldId="279"/>
            <ac:spMk id="8" creationId="{3FCF764C-18B2-3DF0-4E39-D91B41B0CE59}"/>
          </ac:spMkLst>
        </pc:spChg>
        <pc:spChg chg="add mod ord">
          <ac:chgData name="用 共" userId="674416862f0b68f3" providerId="LiveId" clId="{E3013627-7931-4836-A781-AF714CFAC29F}" dt="2022-09-22T15:19:20.021" v="5952" actId="20577"/>
          <ac:spMkLst>
            <pc:docMk/>
            <pc:sldMk cId="3568499029" sldId="279"/>
            <ac:spMk id="9" creationId="{C6401F2D-3CB5-3E47-36F8-661D4672A0FE}"/>
          </ac:spMkLst>
        </pc:spChg>
        <pc:spChg chg="add mod">
          <ac:chgData name="用 共" userId="674416862f0b68f3" providerId="LiveId" clId="{E3013627-7931-4836-A781-AF714CFAC29F}" dt="2022-09-22T15:18:38.147" v="5948" actId="1076"/>
          <ac:spMkLst>
            <pc:docMk/>
            <pc:sldMk cId="3568499029" sldId="279"/>
            <ac:spMk id="10" creationId="{BF375493-80E3-4B41-1AB6-506B1FA64FAB}"/>
          </ac:spMkLst>
        </pc:spChg>
        <pc:spChg chg="add del mod">
          <ac:chgData name="用 共" userId="674416862f0b68f3" providerId="LiveId" clId="{E3013627-7931-4836-A781-AF714CFAC29F}" dt="2022-09-22T15:14:47.577" v="5734" actId="478"/>
          <ac:spMkLst>
            <pc:docMk/>
            <pc:sldMk cId="3568499029" sldId="279"/>
            <ac:spMk id="11" creationId="{210BFA18-A59D-62DB-E3F5-9281F8DCC5CB}"/>
          </ac:spMkLst>
        </pc:spChg>
        <pc:spChg chg="add del mod">
          <ac:chgData name="用 共" userId="674416862f0b68f3" providerId="LiveId" clId="{E3013627-7931-4836-A781-AF714CFAC29F}" dt="2022-09-22T15:14:48.612" v="5735" actId="478"/>
          <ac:spMkLst>
            <pc:docMk/>
            <pc:sldMk cId="3568499029" sldId="279"/>
            <ac:spMk id="12" creationId="{339E79D2-DEF2-4D38-4FBE-4F9C93759A03}"/>
          </ac:spMkLst>
        </pc:spChg>
        <pc:spChg chg="add mod">
          <ac:chgData name="用 共" userId="674416862f0b68f3" providerId="LiveId" clId="{E3013627-7931-4836-A781-AF714CFAC29F}" dt="2022-09-22T15:17:22.377" v="5894" actId="1076"/>
          <ac:spMkLst>
            <pc:docMk/>
            <pc:sldMk cId="3568499029" sldId="279"/>
            <ac:spMk id="19" creationId="{7BF6A07F-7DA7-C4B0-9518-995BF67F278A}"/>
          </ac:spMkLst>
        </pc:spChg>
        <pc:spChg chg="add mod">
          <ac:chgData name="用 共" userId="674416862f0b68f3" providerId="LiveId" clId="{E3013627-7931-4836-A781-AF714CFAC29F}" dt="2022-09-22T15:18:11.594" v="5928" actId="1076"/>
          <ac:spMkLst>
            <pc:docMk/>
            <pc:sldMk cId="3568499029" sldId="279"/>
            <ac:spMk id="20" creationId="{1F4CD74C-66D9-82B8-41EA-09E3593D4902}"/>
          </ac:spMkLst>
        </pc:spChg>
        <pc:spChg chg="add mod">
          <ac:chgData name="用 共" userId="674416862f0b68f3" providerId="LiveId" clId="{E3013627-7931-4836-A781-AF714CFAC29F}" dt="2022-09-22T15:18:01.905" v="5923" actId="14100"/>
          <ac:spMkLst>
            <pc:docMk/>
            <pc:sldMk cId="3568499029" sldId="279"/>
            <ac:spMk id="21" creationId="{BA0F5BC7-D82C-B4F3-21F2-EAF5E223A7ED}"/>
          </ac:spMkLst>
        </pc:spChg>
        <pc:spChg chg="add mod">
          <ac:chgData name="用 共" userId="674416862f0b68f3" providerId="LiveId" clId="{E3013627-7931-4836-A781-AF714CFAC29F}" dt="2022-09-22T15:18:27.592" v="5944" actId="1076"/>
          <ac:spMkLst>
            <pc:docMk/>
            <pc:sldMk cId="3568499029" sldId="279"/>
            <ac:spMk id="22" creationId="{39F42E85-87C8-169D-C9A7-D663B2A0068E}"/>
          </ac:spMkLst>
        </pc:spChg>
        <pc:spChg chg="add mod">
          <ac:chgData name="用 共" userId="674416862f0b68f3" providerId="LiveId" clId="{E3013627-7931-4836-A781-AF714CFAC29F}" dt="2022-09-22T15:18:35.764" v="5947" actId="1076"/>
          <ac:spMkLst>
            <pc:docMk/>
            <pc:sldMk cId="3568499029" sldId="279"/>
            <ac:spMk id="23" creationId="{85C8FFAE-0257-32B5-1A4E-0CF1022E09E1}"/>
          </ac:spMkLst>
        </pc:spChg>
        <pc:graphicFrameChg chg="del">
          <ac:chgData name="用 共" userId="674416862f0b68f3" providerId="LiveId" clId="{E3013627-7931-4836-A781-AF714CFAC29F}" dt="2022-09-21T19:23:23.595" v="3720" actId="478"/>
          <ac:graphicFrameMkLst>
            <pc:docMk/>
            <pc:sldMk cId="3568499029" sldId="279"/>
            <ac:graphicFrameMk id="4" creationId="{81E7924C-93A6-363B-8D47-F40BB23A0271}"/>
          </ac:graphicFrameMkLst>
        </pc:graphicFrameChg>
        <pc:picChg chg="add mod ord">
          <ac:chgData name="用 共" userId="674416862f0b68f3" providerId="LiveId" clId="{E3013627-7931-4836-A781-AF714CFAC29F}" dt="2022-09-22T19:25:21.487" v="9415" actId="13244"/>
          <ac:picMkLst>
            <pc:docMk/>
            <pc:sldMk cId="3568499029" sldId="279"/>
            <ac:picMk id="4" creationId="{9723C817-4FAC-AB7F-B913-ABCE54D79750}"/>
          </ac:picMkLst>
        </pc:picChg>
        <pc:cxnChg chg="add del mod">
          <ac:chgData name="用 共" userId="674416862f0b68f3" providerId="LiveId" clId="{E3013627-7931-4836-A781-AF714CFAC29F}" dt="2022-09-22T15:11:31.574" v="5628" actId="11529"/>
          <ac:cxnSpMkLst>
            <pc:docMk/>
            <pc:sldMk cId="3568499029" sldId="279"/>
            <ac:cxnSpMk id="14" creationId="{F2A7CB81-0065-8713-0862-A455B2A25400}"/>
          </ac:cxnSpMkLst>
        </pc:cxnChg>
        <pc:cxnChg chg="add del mod">
          <ac:chgData name="用 共" userId="674416862f0b68f3" providerId="LiveId" clId="{E3013627-7931-4836-A781-AF714CFAC29F}" dt="2022-09-22T15:11:39.232" v="5630" actId="11529"/>
          <ac:cxnSpMkLst>
            <pc:docMk/>
            <pc:sldMk cId="3568499029" sldId="279"/>
            <ac:cxnSpMk id="16" creationId="{F7C14183-DE0A-22FA-4C06-EE413DF5711C}"/>
          </ac:cxnSpMkLst>
        </pc:cxnChg>
        <pc:cxnChg chg="add del mod">
          <ac:chgData name="用 共" userId="674416862f0b68f3" providerId="LiveId" clId="{E3013627-7931-4836-A781-AF714CFAC29F}" dt="2022-09-22T15:14:49.356" v="5736" actId="478"/>
          <ac:cxnSpMkLst>
            <pc:docMk/>
            <pc:sldMk cId="3568499029" sldId="279"/>
            <ac:cxnSpMk id="18" creationId="{DDFF6545-DBC9-ADB1-6B32-FC76B0F80745}"/>
          </ac:cxnSpMkLst>
        </pc:cxnChg>
      </pc:sldChg>
      <pc:sldChg chg="addSp modSp add mod modTransition">
        <pc:chgData name="用 共" userId="674416862f0b68f3" providerId="LiveId" clId="{E3013627-7931-4836-A781-AF714CFAC29F}" dt="2022-09-22T19:25:39.876" v="9422" actId="14100"/>
        <pc:sldMkLst>
          <pc:docMk/>
          <pc:sldMk cId="2371166843" sldId="280"/>
        </pc:sldMkLst>
        <pc:spChg chg="mod">
          <ac:chgData name="用 共" userId="674416862f0b68f3" providerId="LiveId" clId="{E3013627-7931-4836-A781-AF714CFAC29F}" dt="2022-09-21T19:52:43.288" v="4272" actId="20577"/>
          <ac:spMkLst>
            <pc:docMk/>
            <pc:sldMk cId="2371166843" sldId="28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38:05.832" v="3872" actId="404"/>
          <ac:spMkLst>
            <pc:docMk/>
            <pc:sldMk cId="2371166843" sldId="280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5:39.876" v="9422" actId="14100"/>
          <ac:spMkLst>
            <pc:docMk/>
            <pc:sldMk cId="2371166843" sldId="280"/>
            <ac:spMk id="4" creationId="{B4609671-1379-C56A-D671-8D8BB38DB9D3}"/>
          </ac:spMkLst>
        </pc:spChg>
        <pc:picChg chg="add mod modCrop">
          <ac:chgData name="用 共" userId="674416862f0b68f3" providerId="LiveId" clId="{E3013627-7931-4836-A781-AF714CFAC29F}" dt="2022-09-21T19:40:25.623" v="3914" actId="14100"/>
          <ac:picMkLst>
            <pc:docMk/>
            <pc:sldMk cId="2371166843" sldId="280"/>
            <ac:picMk id="5" creationId="{05630D52-943C-02E0-9F95-1F2EF9D611AE}"/>
          </ac:picMkLst>
        </pc:picChg>
        <pc:picChg chg="add mod ord">
          <ac:chgData name="用 共" userId="674416862f0b68f3" providerId="LiveId" clId="{E3013627-7931-4836-A781-AF714CFAC29F}" dt="2022-09-22T19:25:35.464" v="9420" actId="13244"/>
          <ac:picMkLst>
            <pc:docMk/>
            <pc:sldMk cId="2371166843" sldId="280"/>
            <ac:picMk id="6" creationId="{875672B0-53C1-317F-DD86-B3E57B00A89E}"/>
          </ac:picMkLst>
        </pc:picChg>
      </pc:sldChg>
      <pc:sldChg chg="addSp delSp modSp add mod modTransition">
        <pc:chgData name="用 共" userId="674416862f0b68f3" providerId="LiveId" clId="{E3013627-7931-4836-A781-AF714CFAC29F}" dt="2022-09-22T19:26:13" v="9437" actId="14100"/>
        <pc:sldMkLst>
          <pc:docMk/>
          <pc:sldMk cId="2759192946" sldId="281"/>
        </pc:sldMkLst>
        <pc:spChg chg="mod">
          <ac:chgData name="用 共" userId="674416862f0b68f3" providerId="LiveId" clId="{E3013627-7931-4836-A781-AF714CFAC29F}" dt="2022-09-21T19:45:06.057" v="4087" actId="20577"/>
          <ac:spMkLst>
            <pc:docMk/>
            <pc:sldMk cId="2759192946" sldId="28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47:12.173" v="4151" actId="403"/>
          <ac:spMkLst>
            <pc:docMk/>
            <pc:sldMk cId="2759192946" sldId="281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6:13" v="9437" actId="14100"/>
          <ac:spMkLst>
            <pc:docMk/>
            <pc:sldMk cId="2759192946" sldId="281"/>
            <ac:spMk id="4" creationId="{66730589-5719-1EEF-0B40-3A5AFDEFB3BD}"/>
          </ac:spMkLst>
        </pc:spChg>
        <pc:picChg chg="del mod">
          <ac:chgData name="用 共" userId="674416862f0b68f3" providerId="LiveId" clId="{E3013627-7931-4836-A781-AF714CFAC29F}" dt="2022-09-21T19:45:08.126" v="4088" actId="478"/>
          <ac:picMkLst>
            <pc:docMk/>
            <pc:sldMk cId="2759192946" sldId="281"/>
            <ac:picMk id="5" creationId="{05630D52-943C-02E0-9F95-1F2EF9D611AE}"/>
          </ac:picMkLst>
        </pc:picChg>
        <pc:picChg chg="add mod ord">
          <ac:chgData name="用 共" userId="674416862f0b68f3" providerId="LiveId" clId="{E3013627-7931-4836-A781-AF714CFAC29F}" dt="2022-09-22T19:25:43.377" v="9424" actId="13244"/>
          <ac:picMkLst>
            <pc:docMk/>
            <pc:sldMk cId="2759192946" sldId="281"/>
            <ac:picMk id="5" creationId="{A1290485-1D2C-90B4-1D42-33B8F053C382}"/>
          </ac:picMkLst>
        </pc:picChg>
        <pc:picChg chg="add del mod">
          <ac:chgData name="用 共" userId="674416862f0b68f3" providerId="LiveId" clId="{E3013627-7931-4836-A781-AF714CFAC29F}" dt="2022-09-21T19:47:27.777" v="4156" actId="478"/>
          <ac:picMkLst>
            <pc:docMk/>
            <pc:sldMk cId="2759192946" sldId="281"/>
            <ac:picMk id="6" creationId="{8D196A71-D51A-DB50-19E8-AE3839ED8A52}"/>
          </ac:picMkLst>
        </pc:picChg>
        <pc:picChg chg="add del mod">
          <ac:chgData name="用 共" userId="674416862f0b68f3" providerId="LiveId" clId="{E3013627-7931-4836-A781-AF714CFAC29F}" dt="2022-09-21T19:47:21.746" v="4154" actId="478"/>
          <ac:picMkLst>
            <pc:docMk/>
            <pc:sldMk cId="2759192946" sldId="281"/>
            <ac:picMk id="7" creationId="{A3C1B492-ECF5-5F17-D49C-AB639ACEF065}"/>
          </ac:picMkLst>
        </pc:picChg>
      </pc:sldChg>
      <pc:sldChg chg="addSp delSp modSp add mod modTransition modAnim">
        <pc:chgData name="用 共" userId="674416862f0b68f3" providerId="LiveId" clId="{E3013627-7931-4836-A781-AF714CFAC29F}" dt="2022-09-22T19:26:08.152" v="9436" actId="14100"/>
        <pc:sldMkLst>
          <pc:docMk/>
          <pc:sldMk cId="505956505" sldId="282"/>
        </pc:sldMkLst>
        <pc:spChg chg="add mod">
          <ac:chgData name="用 共" userId="674416862f0b68f3" providerId="LiveId" clId="{E3013627-7931-4836-A781-AF714CFAC29F}" dt="2022-09-21T19:52:30.775" v="4268" actId="1076"/>
          <ac:spMkLst>
            <pc:docMk/>
            <pc:sldMk cId="505956505" sldId="282"/>
            <ac:spMk id="4" creationId="{ADB275B4-BB11-A4B3-451D-3ED47D5B00BA}"/>
          </ac:spMkLst>
        </pc:spChg>
        <pc:spChg chg="add mod ord">
          <ac:chgData name="用 共" userId="674416862f0b68f3" providerId="LiveId" clId="{E3013627-7931-4836-A781-AF714CFAC29F}" dt="2022-09-22T19:26:08.152" v="9436" actId="14100"/>
          <ac:spMkLst>
            <pc:docMk/>
            <pc:sldMk cId="505956505" sldId="282"/>
            <ac:spMk id="5" creationId="{A2A9E4D9-22CC-92FA-F628-CEB287774D99}"/>
          </ac:spMkLst>
        </pc:spChg>
        <pc:picChg chg="del mod">
          <ac:chgData name="用 共" userId="674416862f0b68f3" providerId="LiveId" clId="{E3013627-7931-4836-A781-AF714CFAC29F}" dt="2022-09-21T19:51:23.478" v="4230" actId="478"/>
          <ac:picMkLst>
            <pc:docMk/>
            <pc:sldMk cId="505956505" sldId="282"/>
            <ac:picMk id="6" creationId="{8D196A71-D51A-DB50-19E8-AE3839ED8A52}"/>
          </ac:picMkLst>
        </pc:picChg>
        <pc:picChg chg="add mod ord">
          <ac:chgData name="用 共" userId="674416862f0b68f3" providerId="LiveId" clId="{E3013627-7931-4836-A781-AF714CFAC29F}" dt="2022-09-22T19:26:01.314" v="9430" actId="13244"/>
          <ac:picMkLst>
            <pc:docMk/>
            <pc:sldMk cId="505956505" sldId="282"/>
            <ac:picMk id="6" creationId="{C25C01A4-D3C7-9077-E5EB-74449DB39DD3}"/>
          </ac:picMkLst>
        </pc:picChg>
        <pc:picChg chg="add mod">
          <ac:chgData name="用 共" userId="674416862f0b68f3" providerId="LiveId" clId="{E3013627-7931-4836-A781-AF714CFAC29F}" dt="2022-09-21T19:51:37.926" v="4234" actId="14100"/>
          <ac:picMkLst>
            <pc:docMk/>
            <pc:sldMk cId="505956505" sldId="282"/>
            <ac:picMk id="7" creationId="{6AA543E6-0E89-BA32-84AC-E9F7E31E1026}"/>
          </ac:picMkLst>
        </pc:picChg>
        <pc:picChg chg="add mod">
          <ac:chgData name="用 共" userId="674416862f0b68f3" providerId="LiveId" clId="{E3013627-7931-4836-A781-AF714CFAC29F}" dt="2022-09-21T19:51:41.085" v="4235" actId="1076"/>
          <ac:picMkLst>
            <pc:docMk/>
            <pc:sldMk cId="505956505" sldId="282"/>
            <ac:picMk id="1026" creationId="{2C111051-49CD-7A9E-DD62-A419B418EAF6}"/>
          </ac:picMkLst>
        </pc:picChg>
      </pc:sldChg>
      <pc:sldChg chg="addSp modSp add mod ord modTransition modAnim">
        <pc:chgData name="用 共" userId="674416862f0b68f3" providerId="LiveId" clId="{E3013627-7931-4836-A781-AF714CFAC29F}" dt="2022-09-22T19:26:55.800" v="9448" actId="14100"/>
        <pc:sldMkLst>
          <pc:docMk/>
          <pc:sldMk cId="1350891401" sldId="283"/>
        </pc:sldMkLst>
        <pc:spChg chg="mod">
          <ac:chgData name="用 共" userId="674416862f0b68f3" providerId="LiveId" clId="{E3013627-7931-4836-A781-AF714CFAC29F}" dt="2022-09-22T14:38:37.409" v="5242" actId="20577"/>
          <ac:spMkLst>
            <pc:docMk/>
            <pc:sldMk cId="1350891401" sldId="28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1T19:56:31.904" v="4373" actId="113"/>
          <ac:spMkLst>
            <pc:docMk/>
            <pc:sldMk cId="1350891401" sldId="283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1T19:55:59.854" v="4368" actId="1076"/>
          <ac:spMkLst>
            <pc:docMk/>
            <pc:sldMk cId="1350891401" sldId="283"/>
            <ac:spMk id="4" creationId="{A92C10E4-82B5-55CB-72E4-BABBADE317F6}"/>
          </ac:spMkLst>
        </pc:spChg>
        <pc:spChg chg="add mod">
          <ac:chgData name="用 共" userId="674416862f0b68f3" providerId="LiveId" clId="{E3013627-7931-4836-A781-AF714CFAC29F}" dt="2022-09-22T15:26:44.172" v="5971" actId="1076"/>
          <ac:spMkLst>
            <pc:docMk/>
            <pc:sldMk cId="1350891401" sldId="283"/>
            <ac:spMk id="5" creationId="{E36134CF-8EA0-A353-F9AA-F5033885D86A}"/>
          </ac:spMkLst>
        </pc:spChg>
        <pc:spChg chg="add mod ord">
          <ac:chgData name="用 共" userId="674416862f0b68f3" providerId="LiveId" clId="{E3013627-7931-4836-A781-AF714CFAC29F}" dt="2022-09-22T19:26:55.800" v="9448" actId="14100"/>
          <ac:spMkLst>
            <pc:docMk/>
            <pc:sldMk cId="1350891401" sldId="283"/>
            <ac:spMk id="6" creationId="{E3E7540D-2B5C-FF5D-BE2A-C7E307CA5F8D}"/>
          </ac:spMkLst>
        </pc:spChg>
        <pc:picChg chg="add mod ord">
          <ac:chgData name="用 共" userId="674416862f0b68f3" providerId="LiveId" clId="{E3013627-7931-4836-A781-AF714CFAC29F}" dt="2022-09-22T19:26:50.694" v="9445" actId="13244"/>
          <ac:picMkLst>
            <pc:docMk/>
            <pc:sldMk cId="1350891401" sldId="283"/>
            <ac:picMk id="7" creationId="{1CF4DC99-7966-9DAF-9CFF-0698D6D9CCB5}"/>
          </ac:picMkLst>
        </pc:picChg>
      </pc:sldChg>
      <pc:sldChg chg="addSp delSp modSp add del mod ord modTransition">
        <pc:chgData name="用 共" userId="674416862f0b68f3" providerId="LiveId" clId="{E3013627-7931-4836-A781-AF714CFAC29F}" dt="2022-09-22T19:26:46.391" v="9443" actId="14100"/>
        <pc:sldMkLst>
          <pc:docMk/>
          <pc:sldMk cId="2761848755" sldId="284"/>
        </pc:sldMkLst>
        <pc:spChg chg="mod">
          <ac:chgData name="用 共" userId="674416862f0b68f3" providerId="LiveId" clId="{E3013627-7931-4836-A781-AF714CFAC29F}" dt="2022-09-22T13:36:36.154" v="4511" actId="20577"/>
          <ac:spMkLst>
            <pc:docMk/>
            <pc:sldMk cId="2761848755" sldId="28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4:16:34.495" v="4751" actId="27636"/>
          <ac:spMkLst>
            <pc:docMk/>
            <pc:sldMk cId="2761848755" sldId="284"/>
            <ac:spMk id="3" creationId="{5C715FBA-8FF3-AA6D-0B29-F1AF0935AAD5}"/>
          </ac:spMkLst>
        </pc:spChg>
        <pc:spChg chg="del">
          <ac:chgData name="用 共" userId="674416862f0b68f3" providerId="LiveId" clId="{E3013627-7931-4836-A781-AF714CFAC29F}" dt="2022-09-21T19:57:32.017" v="4422" actId="478"/>
          <ac:spMkLst>
            <pc:docMk/>
            <pc:sldMk cId="2761848755" sldId="284"/>
            <ac:spMk id="4" creationId="{967F8AFA-F9D0-966B-0918-66BA97FDF308}"/>
          </ac:spMkLst>
        </pc:spChg>
        <pc:spChg chg="add mod ord">
          <ac:chgData name="用 共" userId="674416862f0b68f3" providerId="LiveId" clId="{E3013627-7931-4836-A781-AF714CFAC29F}" dt="2022-09-22T19:26:46.391" v="9443" actId="14100"/>
          <ac:spMkLst>
            <pc:docMk/>
            <pc:sldMk cId="2761848755" sldId="284"/>
            <ac:spMk id="4" creationId="{A1B95744-7ABA-224E-0903-7FAB79ED142C}"/>
          </ac:spMkLst>
        </pc:spChg>
        <pc:spChg chg="add del">
          <ac:chgData name="用 共" userId="674416862f0b68f3" providerId="LiveId" clId="{E3013627-7931-4836-A781-AF714CFAC29F}" dt="2022-09-22T14:15:29.965" v="4739" actId="478"/>
          <ac:spMkLst>
            <pc:docMk/>
            <pc:sldMk cId="2761848755" sldId="284"/>
            <ac:spMk id="4" creationId="{DB967FED-9D63-9E37-3B92-937910AEEF6F}"/>
          </ac:spMkLst>
        </pc:spChg>
        <pc:spChg chg="add del">
          <ac:chgData name="用 共" userId="674416862f0b68f3" providerId="LiveId" clId="{E3013627-7931-4836-A781-AF714CFAC29F}" dt="2022-09-22T14:15:37.101" v="4746"/>
          <ac:spMkLst>
            <pc:docMk/>
            <pc:sldMk cId="2761848755" sldId="284"/>
            <ac:spMk id="5" creationId="{927F7DAE-BB71-4576-9472-3D6DD7F324D5}"/>
          </ac:spMkLst>
        </pc:spChg>
        <pc:spChg chg="add mod">
          <ac:chgData name="用 共" userId="674416862f0b68f3" providerId="LiveId" clId="{E3013627-7931-4836-A781-AF714CFAC29F}" dt="2022-09-22T14:25:01.271" v="4967"/>
          <ac:spMkLst>
            <pc:docMk/>
            <pc:sldMk cId="2761848755" sldId="284"/>
            <ac:spMk id="7" creationId="{515BB7C9-E77E-C197-6CFC-0AC5AA8EF713}"/>
          </ac:spMkLst>
        </pc:spChg>
        <pc:spChg chg="add mod">
          <ac:chgData name="用 共" userId="674416862f0b68f3" providerId="LiveId" clId="{E3013627-7931-4836-A781-AF714CFAC29F}" dt="2022-09-22T14:25:17.127" v="4975"/>
          <ac:spMkLst>
            <pc:docMk/>
            <pc:sldMk cId="2761848755" sldId="284"/>
            <ac:spMk id="8" creationId="{8CD73ABE-44A0-0450-87E8-09F945E23735}"/>
          </ac:spMkLst>
        </pc:spChg>
        <pc:spChg chg="add del mod">
          <ac:chgData name="用 共" userId="674416862f0b68f3" providerId="LiveId" clId="{E3013627-7931-4836-A781-AF714CFAC29F}" dt="2022-09-22T14:23:54.205" v="4931" actId="478"/>
          <ac:spMkLst>
            <pc:docMk/>
            <pc:sldMk cId="2761848755" sldId="284"/>
            <ac:spMk id="9" creationId="{D555F9EC-FA93-5553-0DEB-A14B5ACADE31}"/>
          </ac:spMkLst>
        </pc:spChg>
        <pc:picChg chg="add mod ord">
          <ac:chgData name="用 共" userId="674416862f0b68f3" providerId="LiveId" clId="{E3013627-7931-4836-A781-AF714CFAC29F}" dt="2022-09-22T19:26:39.337" v="9439" actId="13244"/>
          <ac:picMkLst>
            <pc:docMk/>
            <pc:sldMk cId="2761848755" sldId="284"/>
            <ac:picMk id="5" creationId="{22952EAA-546B-A167-5241-8C75ADAD6088}"/>
          </ac:picMkLst>
        </pc:picChg>
      </pc:sldChg>
      <pc:sldChg chg="add del">
        <pc:chgData name="用 共" userId="674416862f0b68f3" providerId="LiveId" clId="{E3013627-7931-4836-A781-AF714CFAC29F}" dt="2022-09-21T19:57:05.666" v="4396" actId="47"/>
        <pc:sldMkLst>
          <pc:docMk/>
          <pc:sldMk cId="2867250235" sldId="284"/>
        </pc:sldMkLst>
      </pc:sldChg>
      <pc:sldChg chg="addSp delSp modSp add mod modTransition">
        <pc:chgData name="用 共" userId="674416862f0b68f3" providerId="LiveId" clId="{E3013627-7931-4836-A781-AF714CFAC29F}" dt="2022-09-22T19:27:05.854" v="9454" actId="14100"/>
        <pc:sldMkLst>
          <pc:docMk/>
          <pc:sldMk cId="1902331371" sldId="285"/>
        </pc:sldMkLst>
        <pc:spChg chg="mod">
          <ac:chgData name="用 共" userId="674416862f0b68f3" providerId="LiveId" clId="{E3013627-7931-4836-A781-AF714CFAC29F}" dt="2022-09-22T14:26:38.201" v="5002" actId="20577"/>
          <ac:spMkLst>
            <pc:docMk/>
            <pc:sldMk cId="1902331371" sldId="28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4:34:56.284" v="5228" actId="20577"/>
          <ac:spMkLst>
            <pc:docMk/>
            <pc:sldMk cId="1902331371" sldId="285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27:05.854" v="9454" actId="14100"/>
          <ac:spMkLst>
            <pc:docMk/>
            <pc:sldMk cId="1902331371" sldId="285"/>
            <ac:spMk id="4" creationId="{8693C355-5AAC-B240-C2C3-97F876E0F809}"/>
          </ac:spMkLst>
        </pc:spChg>
        <pc:spChg chg="del">
          <ac:chgData name="用 共" userId="674416862f0b68f3" providerId="LiveId" clId="{E3013627-7931-4836-A781-AF714CFAC29F}" dt="2022-09-22T14:26:25.888" v="4977" actId="478"/>
          <ac:spMkLst>
            <pc:docMk/>
            <pc:sldMk cId="1902331371" sldId="285"/>
            <ac:spMk id="4" creationId="{A92C10E4-82B5-55CB-72E4-BABBADE317F6}"/>
          </ac:spMkLst>
        </pc:spChg>
        <pc:spChg chg="del">
          <ac:chgData name="用 共" userId="674416862f0b68f3" providerId="LiveId" clId="{E3013627-7931-4836-A781-AF714CFAC29F}" dt="2022-09-22T14:26:26.954" v="4978" actId="478"/>
          <ac:spMkLst>
            <pc:docMk/>
            <pc:sldMk cId="1902331371" sldId="285"/>
            <ac:spMk id="5" creationId="{E36134CF-8EA0-A353-F9AA-F5033885D86A}"/>
          </ac:spMkLst>
        </pc:spChg>
        <pc:spChg chg="add mod">
          <ac:chgData name="用 共" userId="674416862f0b68f3" providerId="LiveId" clId="{E3013627-7931-4836-A781-AF714CFAC29F}" dt="2022-09-22T14:34:50.589" v="5227" actId="14100"/>
          <ac:spMkLst>
            <pc:docMk/>
            <pc:sldMk cId="1902331371" sldId="285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6:59.504" v="9450" actId="13244"/>
          <ac:picMkLst>
            <pc:docMk/>
            <pc:sldMk cId="1902331371" sldId="285"/>
            <ac:picMk id="5" creationId="{FCF54A12-B73C-19B3-52A9-7DE35A983C64}"/>
          </ac:picMkLst>
        </pc:picChg>
      </pc:sldChg>
      <pc:sldChg chg="add del">
        <pc:chgData name="用 共" userId="674416862f0b68f3" providerId="LiveId" clId="{E3013627-7931-4836-A781-AF714CFAC29F}" dt="2022-09-22T14:15:02.528" v="4735" actId="47"/>
        <pc:sldMkLst>
          <pc:docMk/>
          <pc:sldMk cId="4131386223" sldId="285"/>
        </pc:sldMkLst>
      </pc:sldChg>
      <pc:sldChg chg="addSp delSp modSp add mod modTransition">
        <pc:chgData name="用 共" userId="674416862f0b68f3" providerId="LiveId" clId="{E3013627-7931-4836-A781-AF714CFAC29F}" dt="2022-09-22T19:27:43.134" v="9466" actId="1076"/>
        <pc:sldMkLst>
          <pc:docMk/>
          <pc:sldMk cId="962310220" sldId="286"/>
        </pc:sldMkLst>
        <pc:spChg chg="mod">
          <ac:chgData name="用 共" userId="674416862f0b68f3" providerId="LiveId" clId="{E3013627-7931-4836-A781-AF714CFAC29F}" dt="2022-09-22T14:46:33.333" v="5272" actId="20577"/>
          <ac:spMkLst>
            <pc:docMk/>
            <pc:sldMk cId="962310220" sldId="286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27:19.137" v="9462" actId="14100"/>
          <ac:spMkLst>
            <pc:docMk/>
            <pc:sldMk cId="962310220" sldId="286"/>
            <ac:spMk id="3" creationId="{48F25C0D-4486-00E1-021D-D3FA0C2F7C5F}"/>
          </ac:spMkLst>
        </pc:spChg>
        <pc:spChg chg="del">
          <ac:chgData name="用 共" userId="674416862f0b68f3" providerId="LiveId" clId="{E3013627-7931-4836-A781-AF714CFAC29F}" dt="2022-09-22T15:01:02.545" v="5273" actId="478"/>
          <ac:spMkLst>
            <pc:docMk/>
            <pc:sldMk cId="962310220" sldId="286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5:01:07.689" v="5274" actId="167"/>
          <ac:spMkLst>
            <pc:docMk/>
            <pc:sldMk cId="962310220" sldId="286"/>
            <ac:spMk id="5" creationId="{65C4A0F3-CA91-A041-7A4B-B01F715FF917}"/>
          </ac:spMkLst>
        </pc:spChg>
        <pc:spChg chg="del">
          <ac:chgData name="用 共" userId="674416862f0b68f3" providerId="LiveId" clId="{E3013627-7931-4836-A781-AF714CFAC29F}" dt="2022-09-22T15:01:08.710" v="5275" actId="478"/>
          <ac:spMkLst>
            <pc:docMk/>
            <pc:sldMk cId="962310220" sldId="286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7:10.054" v="9456" actId="13244"/>
          <ac:picMkLst>
            <pc:docMk/>
            <pc:sldMk cId="962310220" sldId="286"/>
            <ac:picMk id="4" creationId="{0C5740AE-7B59-CD1F-1D3F-B1034590A3DB}"/>
          </ac:picMkLst>
        </pc:picChg>
        <pc:picChg chg="add mod modCrop">
          <ac:chgData name="用 共" userId="674416862f0b68f3" providerId="LiveId" clId="{E3013627-7931-4836-A781-AF714CFAC29F}" dt="2022-09-22T19:27:43.134" v="9466" actId="1076"/>
          <ac:picMkLst>
            <pc:docMk/>
            <pc:sldMk cId="962310220" sldId="286"/>
            <ac:picMk id="8" creationId="{21C5B4A4-54BD-F5FD-86F0-D9961E85A421}"/>
          </ac:picMkLst>
        </pc:picChg>
      </pc:sldChg>
      <pc:sldChg chg="addSp modSp add mod ord modTransition">
        <pc:chgData name="用 共" userId="674416862f0b68f3" providerId="LiveId" clId="{E3013627-7931-4836-A781-AF714CFAC29F}" dt="2022-09-22T19:27:52.528" v="9470" actId="14100"/>
        <pc:sldMkLst>
          <pc:docMk/>
          <pc:sldMk cId="1744811603" sldId="287"/>
        </pc:sldMkLst>
        <pc:spChg chg="mod">
          <ac:chgData name="用 共" userId="674416862f0b68f3" providerId="LiveId" clId="{E3013627-7931-4836-A781-AF714CFAC29F}" dt="2022-09-22T15:04:17.805" v="5378" actId="20577"/>
          <ac:spMkLst>
            <pc:docMk/>
            <pc:sldMk cId="1744811603" sldId="28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5:28:00.082" v="5972" actId="20577"/>
          <ac:spMkLst>
            <pc:docMk/>
            <pc:sldMk cId="1744811603" sldId="287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5:05:24.493" v="5440" actId="14100"/>
          <ac:spMkLst>
            <pc:docMk/>
            <pc:sldMk cId="1744811603" sldId="287"/>
            <ac:spMk id="4" creationId="{26EF8B20-53FC-487B-624F-EF887B74C214}"/>
          </ac:spMkLst>
        </pc:spChg>
        <pc:spChg chg="add mod ord">
          <ac:chgData name="用 共" userId="674416862f0b68f3" providerId="LiveId" clId="{E3013627-7931-4836-A781-AF714CFAC29F}" dt="2022-09-22T19:27:52.528" v="9470" actId="14100"/>
          <ac:spMkLst>
            <pc:docMk/>
            <pc:sldMk cId="1744811603" sldId="287"/>
            <ac:spMk id="5" creationId="{274210CE-D889-A132-577A-B9B9C959AF91}"/>
          </ac:spMkLst>
        </pc:spChg>
        <pc:spChg chg="mod">
          <ac:chgData name="用 共" userId="674416862f0b68f3" providerId="LiveId" clId="{E3013627-7931-4836-A781-AF714CFAC29F}" dt="2022-09-22T15:05:09.846" v="5422" actId="1076"/>
          <ac:spMkLst>
            <pc:docMk/>
            <pc:sldMk cId="1744811603" sldId="287"/>
            <ac:spMk id="6" creationId="{2ED88D38-0363-7868-5CAB-14B637E949CA}"/>
          </ac:spMkLst>
        </pc:spChg>
        <pc:picChg chg="add mod ord">
          <ac:chgData name="用 共" userId="674416862f0b68f3" providerId="LiveId" clId="{E3013627-7931-4836-A781-AF714CFAC29F}" dt="2022-09-22T19:27:48.244" v="9468" actId="13244"/>
          <ac:picMkLst>
            <pc:docMk/>
            <pc:sldMk cId="1744811603" sldId="287"/>
            <ac:picMk id="7" creationId="{357AA923-4232-FF10-CBF7-C29DF4D1F9E1}"/>
          </ac:picMkLst>
        </pc:picChg>
      </pc:sldChg>
      <pc:sldChg chg="addSp del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351470957" sldId="288"/>
        </pc:sldMkLst>
        <pc:spChg chg="mod">
          <ac:chgData name="用 共" userId="674416862f0b68f3" providerId="LiveId" clId="{E3013627-7931-4836-A781-AF714CFAC29F}" dt="2022-09-22T19:28:42.816" v="9482" actId="207"/>
          <ac:spMkLst>
            <pc:docMk/>
            <pc:sldMk cId="351470957" sldId="28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5:56.959" v="9033" actId="207"/>
          <ac:spMkLst>
            <pc:docMk/>
            <pc:sldMk cId="351470957" sldId="288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0:27.811" v="9490" actId="14100"/>
          <ac:spMkLst>
            <pc:docMk/>
            <pc:sldMk cId="351470957" sldId="288"/>
            <ac:spMk id="4" creationId="{B2A94680-BE0B-F4E2-4AF9-2F6DCE054A34}"/>
          </ac:spMkLst>
        </pc:spChg>
        <pc:spChg chg="add del mod">
          <ac:chgData name="用 共" userId="674416862f0b68f3" providerId="LiveId" clId="{E3013627-7931-4836-A781-AF714CFAC29F}" dt="2022-09-22T19:30:21.419" v="9488" actId="478"/>
          <ac:spMkLst>
            <pc:docMk/>
            <pc:sldMk cId="351470957" sldId="288"/>
            <ac:spMk id="6" creationId="{BF6F384F-CBD0-9640-A6BD-2006752B8AE5}"/>
          </ac:spMkLst>
        </pc:spChg>
        <pc:picChg chg="add mod ord">
          <ac:chgData name="用 共" userId="674416862f0b68f3" providerId="LiveId" clId="{E3013627-7931-4836-A781-AF714CFAC29F}" dt="2022-09-22T19:29:16.349" v="9485" actId="14826"/>
          <ac:picMkLst>
            <pc:docMk/>
            <pc:sldMk cId="351470957" sldId="288"/>
            <ac:picMk id="5" creationId="{2BBBA140-076A-177E-55C9-8453AF774E85}"/>
          </ac:picMkLst>
        </pc:picChg>
      </pc:sldChg>
      <pc:sldChg chg="modSp add del mod">
        <pc:chgData name="用 共" userId="674416862f0b68f3" providerId="LiveId" clId="{E3013627-7931-4836-A781-AF714CFAC29F}" dt="2022-09-22T15:54:12.222" v="6186" actId="47"/>
        <pc:sldMkLst>
          <pc:docMk/>
          <pc:sldMk cId="2534830563" sldId="289"/>
        </pc:sldMkLst>
        <pc:spChg chg="mod">
          <ac:chgData name="用 共" userId="674416862f0b68f3" providerId="LiveId" clId="{E3013627-7931-4836-A781-AF714CFAC29F}" dt="2022-09-22T15:52:16.965" v="6166" actId="20577"/>
          <ac:spMkLst>
            <pc:docMk/>
            <pc:sldMk cId="2534830563" sldId="289"/>
            <ac:spMk id="2" creationId="{7CABDABE-72FF-D298-A336-6701400B2F20}"/>
          </ac:spMkLst>
        </pc:sp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29843697" sldId="290"/>
        </pc:sldMkLst>
        <pc:spChg chg="mod">
          <ac:chgData name="用 共" userId="674416862f0b68f3" providerId="LiveId" clId="{E3013627-7931-4836-A781-AF714CFAC29F}" dt="2022-09-22T19:30:49.237" v="9497" actId="207"/>
          <ac:spMkLst>
            <pc:docMk/>
            <pc:sldMk cId="29843697" sldId="29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7:17.340" v="9054" actId="207"/>
          <ac:spMkLst>
            <pc:docMk/>
            <pc:sldMk cId="29843697" sldId="290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46.763" v="9496"/>
          <ac:spMkLst>
            <pc:docMk/>
            <pc:sldMk cId="29843697" sldId="290"/>
            <ac:spMk id="4" creationId="{1DE185CD-77F4-2067-23F6-1C321BD58B0D}"/>
          </ac:spMkLst>
        </pc:spChg>
        <pc:picChg chg="add mod">
          <ac:chgData name="用 共" userId="674416862f0b68f3" providerId="LiveId" clId="{E3013627-7931-4836-A781-AF714CFAC29F}" dt="2022-09-22T19:30:46.763" v="9496"/>
          <ac:picMkLst>
            <pc:docMk/>
            <pc:sldMk cId="29843697" sldId="290"/>
            <ac:picMk id="5" creationId="{D2237D56-CE84-9682-A936-32B7B1A3828B}"/>
          </ac:picMkLst>
        </pc:pic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236226928" sldId="291"/>
        </pc:sldMkLst>
        <pc:spChg chg="mod">
          <ac:chgData name="用 共" userId="674416862f0b68f3" providerId="LiveId" clId="{E3013627-7931-4836-A781-AF714CFAC29F}" dt="2022-09-22T19:30:52.614" v="9499" actId="207"/>
          <ac:spMkLst>
            <pc:docMk/>
            <pc:sldMk cId="236226928" sldId="291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7:45.490" v="9059" actId="207"/>
          <ac:spMkLst>
            <pc:docMk/>
            <pc:sldMk cId="236226928" sldId="291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0.740" v="9498"/>
          <ac:spMkLst>
            <pc:docMk/>
            <pc:sldMk cId="236226928" sldId="291"/>
            <ac:spMk id="4" creationId="{AF95A1D8-CD50-FB0C-4A89-9564D1FECF4D}"/>
          </ac:spMkLst>
        </pc:spChg>
        <pc:picChg chg="add mod">
          <ac:chgData name="用 共" userId="674416862f0b68f3" providerId="LiveId" clId="{E3013627-7931-4836-A781-AF714CFAC29F}" dt="2022-09-22T19:30:50.740" v="9498"/>
          <ac:picMkLst>
            <pc:docMk/>
            <pc:sldMk cId="236226928" sldId="291"/>
            <ac:picMk id="5" creationId="{803892D5-4C23-DF4D-1F05-DCB2D8C297B1}"/>
          </ac:picMkLst>
        </pc:picChg>
      </pc:sldChg>
      <pc:sldChg chg="add del">
        <pc:chgData name="用 共" userId="674416862f0b68f3" providerId="LiveId" clId="{E3013627-7931-4836-A781-AF714CFAC29F}" dt="2022-09-22T16:08:45.911" v="6475" actId="47"/>
        <pc:sldMkLst>
          <pc:docMk/>
          <pc:sldMk cId="3445034727" sldId="292"/>
        </pc:sldMkLst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3732380729" sldId="293"/>
        </pc:sldMkLst>
        <pc:spChg chg="mod">
          <ac:chgData name="用 共" userId="674416862f0b68f3" providerId="LiveId" clId="{E3013627-7931-4836-A781-AF714CFAC29F}" dt="2022-09-22T19:30:37.311" v="9493" actId="207"/>
          <ac:spMkLst>
            <pc:docMk/>
            <pc:sldMk cId="3732380729" sldId="29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6:30.382" v="9044"/>
          <ac:spMkLst>
            <pc:docMk/>
            <pc:sldMk cId="3732380729" sldId="293"/>
            <ac:spMk id="3" creationId="{5C715FBA-8FF3-AA6D-0B29-F1AF0935AAD5}"/>
          </ac:spMkLst>
        </pc:spChg>
        <pc:spChg chg="add mod ord">
          <ac:chgData name="用 共" userId="674416862f0b68f3" providerId="LiveId" clId="{E3013627-7931-4836-A781-AF714CFAC29F}" dt="2022-09-22T19:30:34.232" v="9492" actId="13244"/>
          <ac:spMkLst>
            <pc:docMk/>
            <pc:sldMk cId="3732380729" sldId="293"/>
            <ac:spMk id="4" creationId="{73EE1D2F-ED3E-1B64-A25B-672197A6B3D0}"/>
          </ac:spMkLst>
        </pc:spChg>
        <pc:picChg chg="add mod ord">
          <ac:chgData name="用 共" userId="674416862f0b68f3" providerId="LiveId" clId="{E3013627-7931-4836-A781-AF714CFAC29F}" dt="2022-09-22T19:30:34.232" v="9492" actId="13244"/>
          <ac:picMkLst>
            <pc:docMk/>
            <pc:sldMk cId="3732380729" sldId="293"/>
            <ac:picMk id="5" creationId="{4A3EF614-396B-A309-C539-DBE5071E8907}"/>
          </ac:picMkLst>
        </pc:picChg>
      </pc:sldChg>
      <pc:sldChg chg="modSp add del mod">
        <pc:chgData name="用 共" userId="674416862f0b68f3" providerId="LiveId" clId="{E3013627-7931-4836-A781-AF714CFAC29F}" dt="2022-09-22T16:42:15.685" v="6529" actId="47"/>
        <pc:sldMkLst>
          <pc:docMk/>
          <pc:sldMk cId="421514787" sldId="294"/>
        </pc:sldMkLst>
        <pc:spChg chg="mod">
          <ac:chgData name="用 共" userId="674416862f0b68f3" providerId="LiveId" clId="{E3013627-7931-4836-A781-AF714CFAC29F}" dt="2022-09-22T16:08:55.880" v="6484" actId="20577"/>
          <ac:spMkLst>
            <pc:docMk/>
            <pc:sldMk cId="421514787" sldId="294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6:42:10.378" v="6527" actId="20577"/>
          <ac:spMkLst>
            <pc:docMk/>
            <pc:sldMk cId="421514787" sldId="294"/>
            <ac:spMk id="3" creationId="{5C715FBA-8FF3-AA6D-0B29-F1AF0935AAD5}"/>
          </ac:spMkLst>
        </pc:sp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1135205523" sldId="295"/>
        </pc:sldMkLst>
        <pc:spChg chg="mod">
          <ac:chgData name="用 共" userId="674416862f0b68f3" providerId="LiveId" clId="{E3013627-7931-4836-A781-AF714CFAC29F}" dt="2022-09-22T19:30:43.632" v="9495" actId="207"/>
          <ac:spMkLst>
            <pc:docMk/>
            <pc:sldMk cId="1135205523" sldId="29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6:46.240" v="9047" actId="20577"/>
          <ac:spMkLst>
            <pc:docMk/>
            <pc:sldMk cId="1135205523" sldId="29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39.959" v="9494"/>
          <ac:spMkLst>
            <pc:docMk/>
            <pc:sldMk cId="1135205523" sldId="295"/>
            <ac:spMk id="4" creationId="{3C4BCB69-DB85-F86C-0FC6-A9630FDC8603}"/>
          </ac:spMkLst>
        </pc:spChg>
        <pc:picChg chg="add mod">
          <ac:chgData name="用 共" userId="674416862f0b68f3" providerId="LiveId" clId="{E3013627-7931-4836-A781-AF714CFAC29F}" dt="2022-09-22T19:30:39.959" v="9494"/>
          <ac:picMkLst>
            <pc:docMk/>
            <pc:sldMk cId="1135205523" sldId="295"/>
            <ac:picMk id="5" creationId="{ED858F39-CAAB-35A0-4470-42BFB261905D}"/>
          </ac:picMkLst>
        </pc:pic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3113222834" sldId="296"/>
        </pc:sldMkLst>
        <pc:spChg chg="mod">
          <ac:chgData name="用 共" userId="674416862f0b68f3" providerId="LiveId" clId="{E3013627-7931-4836-A781-AF714CFAC29F}" dt="2022-09-22T19:30:56.554" v="9501" actId="207"/>
          <ac:spMkLst>
            <pc:docMk/>
            <pc:sldMk cId="3113222834" sldId="29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8:34.357" v="9071" actId="207"/>
          <ac:spMkLst>
            <pc:docMk/>
            <pc:sldMk cId="3113222834" sldId="29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4.440" v="9500"/>
          <ac:spMkLst>
            <pc:docMk/>
            <pc:sldMk cId="3113222834" sldId="296"/>
            <ac:spMk id="4" creationId="{F9C98F3E-7C6A-4852-FB3E-4F92B12DAC20}"/>
          </ac:spMkLst>
        </pc:spChg>
        <pc:picChg chg="add mod">
          <ac:chgData name="用 共" userId="674416862f0b68f3" providerId="LiveId" clId="{E3013627-7931-4836-A781-AF714CFAC29F}" dt="2022-09-22T19:30:54.440" v="9500"/>
          <ac:picMkLst>
            <pc:docMk/>
            <pc:sldMk cId="3113222834" sldId="296"/>
            <ac:picMk id="5" creationId="{C266F6A4-91CD-50E8-42C7-41B2EF866F59}"/>
          </ac:picMkLst>
        </pc:pic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397408678" sldId="297"/>
        </pc:sldMkLst>
        <pc:spChg chg="mod">
          <ac:chgData name="用 共" userId="674416862f0b68f3" providerId="LiveId" clId="{E3013627-7931-4836-A781-AF714CFAC29F}" dt="2022-09-22T19:31:01.567" v="9503" actId="207"/>
          <ac:spMkLst>
            <pc:docMk/>
            <pc:sldMk cId="397408678" sldId="297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9:51.880" v="9077" actId="207"/>
          <ac:spMkLst>
            <pc:docMk/>
            <pc:sldMk cId="397408678" sldId="297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0:59.102" v="9502"/>
          <ac:spMkLst>
            <pc:docMk/>
            <pc:sldMk cId="397408678" sldId="297"/>
            <ac:spMk id="4" creationId="{493DF28F-3E56-378C-AE27-836386642B24}"/>
          </ac:spMkLst>
        </pc:spChg>
        <pc:picChg chg="add mod">
          <ac:chgData name="用 共" userId="674416862f0b68f3" providerId="LiveId" clId="{E3013627-7931-4836-A781-AF714CFAC29F}" dt="2022-09-22T19:30:59.102" v="9502"/>
          <ac:picMkLst>
            <pc:docMk/>
            <pc:sldMk cId="397408678" sldId="297"/>
            <ac:picMk id="5" creationId="{1A41B6E4-241B-3E7C-78B5-930E1899D063}"/>
          </ac:picMkLst>
        </pc:pic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1857842064" sldId="298"/>
        </pc:sldMkLst>
        <pc:spChg chg="mod">
          <ac:chgData name="用 共" userId="674416862f0b68f3" providerId="LiveId" clId="{E3013627-7931-4836-A781-AF714CFAC29F}" dt="2022-09-22T19:31:05.471" v="9505" actId="207"/>
          <ac:spMkLst>
            <pc:docMk/>
            <pc:sldMk cId="1857842064" sldId="29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31:45.797" v="9082" actId="207"/>
          <ac:spMkLst>
            <pc:docMk/>
            <pc:sldMk cId="1857842064" sldId="298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02.959" v="9504"/>
          <ac:spMkLst>
            <pc:docMk/>
            <pc:sldMk cId="1857842064" sldId="298"/>
            <ac:spMk id="4" creationId="{2DDFC438-70D1-2218-8903-84B3876CE8A4}"/>
          </ac:spMkLst>
        </pc:spChg>
        <pc:picChg chg="add mod">
          <ac:chgData name="用 共" userId="674416862f0b68f3" providerId="LiveId" clId="{E3013627-7931-4836-A781-AF714CFAC29F}" dt="2022-09-22T19:31:02.959" v="9504"/>
          <ac:picMkLst>
            <pc:docMk/>
            <pc:sldMk cId="1857842064" sldId="298"/>
            <ac:picMk id="5" creationId="{C30DB363-09C9-6140-8C25-C23DF9B91ADD}"/>
          </ac:picMkLst>
        </pc:picChg>
      </pc:sldChg>
      <pc:sldChg chg="addSp delSp modSp add mod ord modTransition setBg">
        <pc:chgData name="用 共" userId="674416862f0b68f3" providerId="LiveId" clId="{E3013627-7931-4836-A781-AF714CFAC29F}" dt="2022-09-22T19:28:02.846" v="9474" actId="14100"/>
        <pc:sldMkLst>
          <pc:docMk/>
          <pc:sldMk cId="630124979" sldId="299"/>
        </pc:sldMkLst>
        <pc:spChg chg="mod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28:02.846" v="9474" actId="14100"/>
          <ac:spMkLst>
            <pc:docMk/>
            <pc:sldMk cId="630124979" sldId="299"/>
            <ac:spMk id="5" creationId="{7FF450AD-D743-CBAD-1CB8-858F1B1134C3}"/>
          </ac:spMkLst>
        </pc:spChg>
        <pc:spChg chg="mod ord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9" creationId="{C6401F2D-3CB5-3E47-36F8-661D4672A0FE}"/>
          </ac:spMkLst>
        </pc:spChg>
        <pc:spChg chg="del">
          <ac:chgData name="用 共" userId="674416862f0b68f3" providerId="LiveId" clId="{E3013627-7931-4836-A781-AF714CFAC29F}" dt="2022-09-22T17:13:08.044" v="7279" actId="478"/>
          <ac:spMkLst>
            <pc:docMk/>
            <pc:sldMk cId="630124979" sldId="299"/>
            <ac:spMk id="10" creationId="{BF375493-80E3-4B41-1AB6-506B1FA64FAB}"/>
          </ac:spMkLst>
        </pc:spChg>
        <pc:spChg chg="add del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14" creationId="{131BAD53-4E89-4F62-BBB7-26359763ED39}"/>
          </ac:spMkLst>
        </pc:spChg>
        <pc:spChg chg="add del">
          <ac:chgData name="用 共" userId="674416862f0b68f3" providerId="LiveId" clId="{E3013627-7931-4836-A781-AF714CFAC29F}" dt="2022-09-22T17:21:09.772" v="7296" actId="26606"/>
          <ac:spMkLst>
            <pc:docMk/>
            <pc:sldMk cId="630124979" sldId="299"/>
            <ac:spMk id="16" creationId="{62756DA2-40EB-4C6F-B962-5822FFB54FB6}"/>
          </ac:spMkLst>
        </pc:spChg>
        <pc:spChg chg="del">
          <ac:chgData name="用 共" userId="674416862f0b68f3" providerId="LiveId" clId="{E3013627-7931-4836-A781-AF714CFAC29F}" dt="2022-09-22T17:13:02.679" v="7275" actId="478"/>
          <ac:spMkLst>
            <pc:docMk/>
            <pc:sldMk cId="630124979" sldId="299"/>
            <ac:spMk id="19" creationId="{7BF6A07F-7DA7-C4B0-9518-995BF67F278A}"/>
          </ac:spMkLst>
        </pc:spChg>
        <pc:spChg chg="del">
          <ac:chgData name="用 共" userId="674416862f0b68f3" providerId="LiveId" clId="{E3013627-7931-4836-A781-AF714CFAC29F}" dt="2022-09-22T17:13:04.258" v="7276" actId="478"/>
          <ac:spMkLst>
            <pc:docMk/>
            <pc:sldMk cId="630124979" sldId="299"/>
            <ac:spMk id="20" creationId="{1F4CD74C-66D9-82B8-41EA-09E3593D4902}"/>
          </ac:spMkLst>
        </pc:spChg>
        <pc:spChg chg="del">
          <ac:chgData name="用 共" userId="674416862f0b68f3" providerId="LiveId" clId="{E3013627-7931-4836-A781-AF714CFAC29F}" dt="2022-09-22T17:13:06.114" v="7277" actId="478"/>
          <ac:spMkLst>
            <pc:docMk/>
            <pc:sldMk cId="630124979" sldId="299"/>
            <ac:spMk id="21" creationId="{BA0F5BC7-D82C-B4F3-21F2-EAF5E223A7ED}"/>
          </ac:spMkLst>
        </pc:spChg>
        <pc:spChg chg="del">
          <ac:chgData name="用 共" userId="674416862f0b68f3" providerId="LiveId" clId="{E3013627-7931-4836-A781-AF714CFAC29F}" dt="2022-09-22T17:13:07.245" v="7278" actId="478"/>
          <ac:spMkLst>
            <pc:docMk/>
            <pc:sldMk cId="630124979" sldId="299"/>
            <ac:spMk id="22" creationId="{39F42E85-87C8-169D-C9A7-D663B2A0068E}"/>
          </ac:spMkLst>
        </pc:spChg>
        <pc:spChg chg="del">
          <ac:chgData name="用 共" userId="674416862f0b68f3" providerId="LiveId" clId="{E3013627-7931-4836-A781-AF714CFAC29F}" dt="2022-09-22T17:13:09.111" v="7280" actId="478"/>
          <ac:spMkLst>
            <pc:docMk/>
            <pc:sldMk cId="630124979" sldId="299"/>
            <ac:spMk id="23" creationId="{85C8FFAE-0257-32B5-1A4E-0CF1022E09E1}"/>
          </ac:spMkLst>
        </pc:spChg>
        <pc:picChg chg="add mod modCrop">
          <ac:chgData name="用 共" userId="674416862f0b68f3" providerId="LiveId" clId="{E3013627-7931-4836-A781-AF714CFAC29F}" dt="2022-09-22T17:22:14.436" v="7299" actId="1076"/>
          <ac:picMkLst>
            <pc:docMk/>
            <pc:sldMk cId="630124979" sldId="299"/>
            <ac:picMk id="4" creationId="{5FA4EDF8-7398-7781-4608-82B050C5D1FF}"/>
          </ac:picMkLst>
        </pc:picChg>
        <pc:picChg chg="add mod ord">
          <ac:chgData name="用 共" userId="674416862f0b68f3" providerId="LiveId" clId="{E3013627-7931-4836-A781-AF714CFAC29F}" dt="2022-09-22T19:27:58.599" v="9472" actId="13244"/>
          <ac:picMkLst>
            <pc:docMk/>
            <pc:sldMk cId="630124979" sldId="299"/>
            <ac:picMk id="6" creationId="{5A761FEB-EAE4-90FB-58E9-69F083BA6F1C}"/>
          </ac:picMkLst>
        </pc:picChg>
      </pc:sldChg>
      <pc:sldChg chg="addSp delSp modSp add mod ord modTransition">
        <pc:chgData name="用 共" userId="674416862f0b68f3" providerId="LiveId" clId="{E3013627-7931-4836-A781-AF714CFAC29F}" dt="2022-09-22T19:28:23.445" v="9479" actId="13244"/>
        <pc:sldMkLst>
          <pc:docMk/>
          <pc:sldMk cId="532340426" sldId="300"/>
        </pc:sldMkLst>
        <pc:spChg chg="add mod">
          <ac:chgData name="用 共" userId="674416862f0b68f3" providerId="LiveId" clId="{E3013627-7931-4836-A781-AF714CFAC29F}" dt="2022-09-22T17:27:59.344" v="7576" actId="14100"/>
          <ac:spMkLst>
            <pc:docMk/>
            <pc:sldMk cId="532340426" sldId="300"/>
            <ac:spMk id="3" creationId="{5D7B9063-61CB-2130-2BF6-58947DE0230B}"/>
          </ac:spMkLst>
        </pc:spChg>
        <pc:spChg chg="add mod">
          <ac:chgData name="用 共" userId="674416862f0b68f3" providerId="LiveId" clId="{E3013627-7931-4836-A781-AF714CFAC29F}" dt="2022-09-22T17:27:38.735" v="7555" actId="20577"/>
          <ac:spMkLst>
            <pc:docMk/>
            <pc:sldMk cId="532340426" sldId="300"/>
            <ac:spMk id="5" creationId="{E38AC98D-09A6-2397-5E64-A0957F9FD631}"/>
          </ac:spMkLst>
        </pc:spChg>
        <pc:spChg chg="add mod">
          <ac:chgData name="用 共" userId="674416862f0b68f3" providerId="LiveId" clId="{E3013627-7931-4836-A781-AF714CFAC29F}" dt="2022-09-22T17:29:18.503" v="7618" actId="14100"/>
          <ac:spMkLst>
            <pc:docMk/>
            <pc:sldMk cId="532340426" sldId="300"/>
            <ac:spMk id="6" creationId="{BBCFE0DB-0D2F-07BE-A2F1-E140ABF0544E}"/>
          </ac:spMkLst>
        </pc:spChg>
        <pc:spChg chg="add del mod ord">
          <ac:chgData name="用 共" userId="674416862f0b68f3" providerId="LiveId" clId="{E3013627-7931-4836-A781-AF714CFAC29F}" dt="2022-09-22T19:28:21.018" v="9477" actId="478"/>
          <ac:spMkLst>
            <pc:docMk/>
            <pc:sldMk cId="532340426" sldId="300"/>
            <ac:spMk id="7" creationId="{6ECC74E6-E35B-85F6-CEEF-38A611C009BD}"/>
          </ac:spMkLst>
        </pc:spChg>
        <pc:spChg chg="add mod ord">
          <ac:chgData name="用 共" userId="674416862f0b68f3" providerId="LiveId" clId="{E3013627-7931-4836-A781-AF714CFAC29F}" dt="2022-09-22T19:28:23.445" v="9479" actId="13244"/>
          <ac:spMkLst>
            <pc:docMk/>
            <pc:sldMk cId="532340426" sldId="300"/>
            <ac:spMk id="10" creationId="{A3A2874D-ABEE-0FDD-6DD5-3A86F0996FDE}"/>
          </ac:spMkLst>
        </pc:spChg>
        <pc:picChg chg="add del mod ord">
          <ac:chgData name="用 共" userId="674416862f0b68f3" providerId="LiveId" clId="{E3013627-7931-4836-A781-AF714CFAC29F}" dt="2022-09-22T19:28:21.018" v="9477" actId="478"/>
          <ac:picMkLst>
            <pc:docMk/>
            <pc:sldMk cId="532340426" sldId="300"/>
            <ac:picMk id="8" creationId="{84D9185D-FA49-C8AA-ECEB-B98C4515C2CB}"/>
          </ac:picMkLst>
        </pc:picChg>
        <pc:picChg chg="add mod ord">
          <ac:chgData name="用 共" userId="674416862f0b68f3" providerId="LiveId" clId="{E3013627-7931-4836-A781-AF714CFAC29F}" dt="2022-09-22T19:28:23.445" v="9479" actId="13244"/>
          <ac:picMkLst>
            <pc:docMk/>
            <pc:sldMk cId="532340426" sldId="300"/>
            <ac:picMk id="11" creationId="{231805D1-A637-9FF4-4785-DE4BB96B488D}"/>
          </ac:picMkLst>
        </pc:picChg>
      </pc:sldChg>
      <pc:sldChg chg="add del">
        <pc:chgData name="用 共" userId="674416862f0b68f3" providerId="LiveId" clId="{E3013627-7931-4836-A781-AF714CFAC29F}" dt="2022-09-22T17:22:24.178" v="7300" actId="47"/>
        <pc:sldMkLst>
          <pc:docMk/>
          <pc:sldMk cId="2566372412" sldId="300"/>
        </pc:sldMkLst>
      </pc:sldChg>
      <pc:sldChg chg="addSp del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2187031683" sldId="301"/>
        </pc:sldMkLst>
        <pc:spChg chg="mod">
          <ac:chgData name="用 共" userId="674416862f0b68f3" providerId="LiveId" clId="{E3013627-7931-4836-A781-AF714CFAC29F}" dt="2022-09-22T19:32:03.432" v="9518" actId="207"/>
          <ac:spMkLst>
            <pc:docMk/>
            <pc:sldMk cId="2187031683" sldId="301"/>
            <ac:spMk id="2" creationId="{7CABDABE-72FF-D298-A336-6701400B2F20}"/>
          </ac:spMkLst>
        </pc:spChg>
        <pc:spChg chg="add del mod">
          <ac:chgData name="用 共" userId="674416862f0b68f3" providerId="LiveId" clId="{E3013627-7931-4836-A781-AF714CFAC29F}" dt="2022-09-22T17:32:59.964" v="7754" actId="478"/>
          <ac:spMkLst>
            <pc:docMk/>
            <pc:sldMk cId="2187031683" sldId="301"/>
            <ac:spMk id="3" creationId="{58DB3025-E198-5BF3-8C4C-BA1DF597EEA9}"/>
          </ac:spMkLst>
        </pc:spChg>
        <pc:spChg chg="add del mod">
          <ac:chgData name="用 共" userId="674416862f0b68f3" providerId="LiveId" clId="{E3013627-7931-4836-A781-AF714CFAC29F}" dt="2022-09-22T17:33:01.381" v="7755" actId="478"/>
          <ac:spMkLst>
            <pc:docMk/>
            <pc:sldMk cId="2187031683" sldId="301"/>
            <ac:spMk id="5" creationId="{A8A1BA9C-3D2E-B872-4089-11C65376B162}"/>
          </ac:spMkLst>
        </pc:spChg>
        <pc:spChg chg="add del mod">
          <ac:chgData name="用 共" userId="674416862f0b68f3" providerId="LiveId" clId="{E3013627-7931-4836-A781-AF714CFAC29F}" dt="2022-09-22T17:33:02.158" v="7756" actId="478"/>
          <ac:spMkLst>
            <pc:docMk/>
            <pc:sldMk cId="2187031683" sldId="301"/>
            <ac:spMk id="6" creationId="{AB7B9F13-32E3-1F09-F92C-9CC5C2A5EE12}"/>
          </ac:spMkLst>
        </pc:spChg>
        <pc:spChg chg="mod">
          <ac:chgData name="用 共" userId="674416862f0b68f3" providerId="LiveId" clId="{E3013627-7931-4836-A781-AF714CFAC29F}" dt="2022-09-22T17:29:07.374" v="7616" actId="20577"/>
          <ac:spMkLst>
            <pc:docMk/>
            <pc:sldMk cId="2187031683" sldId="301"/>
            <ac:spMk id="9" creationId="{C6401F2D-3CB5-3E47-36F8-661D4672A0FE}"/>
          </ac:spMkLst>
        </pc:spChg>
        <pc:spChg chg="add del mod">
          <ac:chgData name="用 共" userId="674416862f0b68f3" providerId="LiveId" clId="{E3013627-7931-4836-A781-AF714CFAC29F}" dt="2022-09-22T19:32:04.207" v="9519"/>
          <ac:spMkLst>
            <pc:docMk/>
            <pc:sldMk cId="2187031683" sldId="301"/>
            <ac:spMk id="10" creationId="{CECA1F7F-7AD4-12CD-B14F-C8172F061C59}"/>
          </ac:spMkLst>
        </pc:spChg>
        <pc:spChg chg="add mod ord">
          <ac:chgData name="用 共" userId="674416862f0b68f3" providerId="LiveId" clId="{E3013627-7931-4836-A781-AF714CFAC29F}" dt="2022-09-22T19:32:22.532" v="9526" actId="14100"/>
          <ac:spMkLst>
            <pc:docMk/>
            <pc:sldMk cId="2187031683" sldId="301"/>
            <ac:spMk id="12" creationId="{42B3222C-C1C5-3166-E647-07074BA5597D}"/>
          </ac:spMkLst>
        </pc:spChg>
        <pc:picChg chg="del">
          <ac:chgData name="用 共" userId="674416862f0b68f3" providerId="LiveId" clId="{E3013627-7931-4836-A781-AF714CFAC29F}" dt="2022-09-22T17:32:32.758" v="7745" actId="478"/>
          <ac:picMkLst>
            <pc:docMk/>
            <pc:sldMk cId="2187031683" sldId="301"/>
            <ac:picMk id="4" creationId="{5FA4EDF8-7398-7781-4608-82B050C5D1FF}"/>
          </ac:picMkLst>
        </pc:picChg>
        <pc:picChg chg="add mod modCrop">
          <ac:chgData name="用 共" userId="674416862f0b68f3" providerId="LiveId" clId="{E3013627-7931-4836-A781-AF714CFAC29F}" dt="2022-09-22T17:32:44.518" v="7750" actId="1076"/>
          <ac:picMkLst>
            <pc:docMk/>
            <pc:sldMk cId="2187031683" sldId="301"/>
            <ac:picMk id="8" creationId="{616B6040-D207-6F47-E4C8-DEC44DACA3F4}"/>
          </ac:picMkLst>
        </pc:picChg>
        <pc:picChg chg="add del mod">
          <ac:chgData name="用 共" userId="674416862f0b68f3" providerId="LiveId" clId="{E3013627-7931-4836-A781-AF714CFAC29F}" dt="2022-09-22T19:32:04.207" v="9519"/>
          <ac:picMkLst>
            <pc:docMk/>
            <pc:sldMk cId="2187031683" sldId="301"/>
            <ac:picMk id="11" creationId="{937D1F13-3427-C60A-7A28-31A4C85520C9}"/>
          </ac:picMkLst>
        </pc:picChg>
        <pc:picChg chg="add mod ord">
          <ac:chgData name="用 共" userId="674416862f0b68f3" providerId="LiveId" clId="{E3013627-7931-4836-A781-AF714CFAC29F}" dt="2022-09-22T19:32:12.782" v="9521" actId="13244"/>
          <ac:picMkLst>
            <pc:docMk/>
            <pc:sldMk cId="2187031683" sldId="301"/>
            <ac:picMk id="13" creationId="{1761B35C-DF31-644A-1A93-9C780A9F114F}"/>
          </ac:picMkLst>
        </pc:picChg>
      </pc:sldChg>
      <pc:sldChg chg="addSp del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2827544495" sldId="302"/>
        </pc:sldMkLst>
        <pc:spChg chg="add del mod ord">
          <ac:chgData name="用 共" userId="674416862f0b68f3" providerId="LiveId" clId="{E3013627-7931-4836-A781-AF714CFAC29F}" dt="2022-09-22T19:32:27.008" v="9527" actId="478"/>
          <ac:spMkLst>
            <pc:docMk/>
            <pc:sldMk cId="2827544495" sldId="302"/>
            <ac:spMk id="4" creationId="{517B99FB-FB71-13FD-9A51-7ECB24F6D801}"/>
          </ac:spMkLst>
        </pc:spChg>
        <pc:spChg chg="add mod ord">
          <ac:chgData name="用 共" userId="674416862f0b68f3" providerId="LiveId" clId="{E3013627-7931-4836-A781-AF714CFAC29F}" dt="2022-09-22T19:32:28.907" v="9529" actId="13244"/>
          <ac:spMkLst>
            <pc:docMk/>
            <pc:sldMk cId="2827544495" sldId="302"/>
            <ac:spMk id="10" creationId="{2E802F22-9D67-AF05-1B2B-5397E5D5CBD7}"/>
          </ac:spMkLst>
        </pc:spChg>
        <pc:picChg chg="add del mod ord">
          <ac:chgData name="用 共" userId="674416862f0b68f3" providerId="LiveId" clId="{E3013627-7931-4836-A781-AF714CFAC29F}" dt="2022-09-22T19:32:27.008" v="9527" actId="478"/>
          <ac:picMkLst>
            <pc:docMk/>
            <pc:sldMk cId="2827544495" sldId="302"/>
            <ac:picMk id="7" creationId="{B5A90AD5-0CA7-57DD-FD86-447D4052F9C7}"/>
          </ac:picMkLst>
        </pc:picChg>
        <pc:picChg chg="add mod ord">
          <ac:chgData name="用 共" userId="674416862f0b68f3" providerId="LiveId" clId="{E3013627-7931-4836-A781-AF714CFAC29F}" dt="2022-09-22T19:32:28.907" v="9529" actId="13244"/>
          <ac:picMkLst>
            <pc:docMk/>
            <pc:sldMk cId="2827544495" sldId="302"/>
            <ac:picMk id="11" creationId="{1394D612-B35C-3CE9-82E0-D12DCDFDBE99}"/>
          </ac:picMkLst>
        </pc:picChg>
      </pc:sldChg>
      <pc:sldChg chg="addSp del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4006506085" sldId="303"/>
        </pc:sldMkLst>
        <pc:spChg chg="mod">
          <ac:chgData name="用 共" userId="674416862f0b68f3" providerId="LiveId" clId="{E3013627-7931-4836-A781-AF714CFAC29F}" dt="2022-09-22T19:31:18.123" v="9507" actId="207"/>
          <ac:spMkLst>
            <pc:docMk/>
            <pc:sldMk cId="4006506085" sldId="303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7:59:51.214" v="8012" actId="207"/>
          <ac:spMkLst>
            <pc:docMk/>
            <pc:sldMk cId="4006506085" sldId="303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7:52:33.561" v="7851" actId="1076"/>
          <ac:spMkLst>
            <pc:docMk/>
            <pc:sldMk cId="4006506085" sldId="303"/>
            <ac:spMk id="19" creationId="{458F4F4D-76C0-0BCB-6314-EC7267C798AA}"/>
          </ac:spMkLst>
        </pc:spChg>
        <pc:spChg chg="add del mod">
          <ac:chgData name="用 共" userId="674416862f0b68f3" providerId="LiveId" clId="{E3013627-7931-4836-A781-AF714CFAC29F}" dt="2022-09-22T17:52:42.978" v="7854" actId="478"/>
          <ac:spMkLst>
            <pc:docMk/>
            <pc:sldMk cId="4006506085" sldId="303"/>
            <ac:spMk id="20" creationId="{F177D628-1ECA-535D-33E6-91404FE6EB10}"/>
          </ac:spMkLst>
        </pc:spChg>
        <pc:spChg chg="add mod">
          <ac:chgData name="用 共" userId="674416862f0b68f3" providerId="LiveId" clId="{E3013627-7931-4836-A781-AF714CFAC29F}" dt="2022-09-22T17:53:23.576" v="7922" actId="14100"/>
          <ac:spMkLst>
            <pc:docMk/>
            <pc:sldMk cId="4006506085" sldId="303"/>
            <ac:spMk id="21" creationId="{43F3B7A3-C4EB-F71D-E7A4-5131CA4A6788}"/>
          </ac:spMkLst>
        </pc:spChg>
        <pc:spChg chg="add mod">
          <ac:chgData name="用 共" userId="674416862f0b68f3" providerId="LiveId" clId="{E3013627-7931-4836-A781-AF714CFAC29F}" dt="2022-09-22T17:53:55.126" v="7963" actId="14100"/>
          <ac:spMkLst>
            <pc:docMk/>
            <pc:sldMk cId="4006506085" sldId="303"/>
            <ac:spMk id="22" creationId="{EBC18AAB-140C-5669-501D-ACD076C35C54}"/>
          </ac:spMkLst>
        </pc:spChg>
        <pc:spChg chg="add mod">
          <ac:chgData name="用 共" userId="674416862f0b68f3" providerId="LiveId" clId="{E3013627-7931-4836-A781-AF714CFAC29F}" dt="2022-09-22T19:31:14.195" v="9506"/>
          <ac:spMkLst>
            <pc:docMk/>
            <pc:sldMk cId="4006506085" sldId="303"/>
            <ac:spMk id="23" creationId="{FF141FC1-0808-D4C1-81D5-0FD482268E22}"/>
          </ac:spMkLst>
        </pc:spChg>
        <pc:picChg chg="add mod">
          <ac:chgData name="用 共" userId="674416862f0b68f3" providerId="LiveId" clId="{E3013627-7931-4836-A781-AF714CFAC29F}" dt="2022-09-22T19:31:14.195" v="9506"/>
          <ac:picMkLst>
            <pc:docMk/>
            <pc:sldMk cId="4006506085" sldId="303"/>
            <ac:picMk id="24" creationId="{86AE4D73-624D-B5CC-26F8-2AF9CBA9CEC1}"/>
          </ac:picMkLst>
        </pc:picChg>
        <pc:cxnChg chg="add mod">
          <ac:chgData name="用 共" userId="674416862f0b68f3" providerId="LiveId" clId="{E3013627-7931-4836-A781-AF714CFAC29F}" dt="2022-09-22T17:50:29.568" v="7828" actId="1076"/>
          <ac:cxnSpMkLst>
            <pc:docMk/>
            <pc:sldMk cId="4006506085" sldId="303"/>
            <ac:cxnSpMk id="5" creationId="{A994068E-6F83-1121-CDEF-0AFB64C84A8A}"/>
          </ac:cxnSpMkLst>
        </pc:cxnChg>
        <pc:cxnChg chg="add mod">
          <ac:chgData name="用 共" userId="674416862f0b68f3" providerId="LiveId" clId="{E3013627-7931-4836-A781-AF714CFAC29F}" dt="2022-09-22T17:51:31.128" v="7843" actId="1582"/>
          <ac:cxnSpMkLst>
            <pc:docMk/>
            <pc:sldMk cId="4006506085" sldId="303"/>
            <ac:cxnSpMk id="7" creationId="{C10EA961-6CEA-8C07-C7CA-2B6025266708}"/>
          </ac:cxnSpMkLst>
        </pc:cxnChg>
        <pc:cxnChg chg="add mod">
          <ac:chgData name="用 共" userId="674416862f0b68f3" providerId="LiveId" clId="{E3013627-7931-4836-A781-AF714CFAC29F}" dt="2022-09-22T17:51:25.919" v="7841" actId="1582"/>
          <ac:cxnSpMkLst>
            <pc:docMk/>
            <pc:sldMk cId="4006506085" sldId="303"/>
            <ac:cxnSpMk id="18" creationId="{F338CB85-B8D4-7673-E9A8-41E7CFABCAFF}"/>
          </ac:cxnSpMkLst>
        </pc:cxnChg>
      </pc:sldChg>
      <pc:sldChg chg="addSp del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683734289" sldId="304"/>
        </pc:sldMkLst>
        <pc:spChg chg="mod">
          <ac:chgData name="用 共" userId="674416862f0b68f3" providerId="LiveId" clId="{E3013627-7931-4836-A781-AF714CFAC29F}" dt="2022-09-22T19:31:25.941" v="9509" actId="207"/>
          <ac:spMkLst>
            <pc:docMk/>
            <pc:sldMk cId="683734289" sldId="304"/>
            <ac:spMk id="2" creationId="{7CABDABE-72FF-D298-A336-6701400B2F20}"/>
          </ac:spMkLst>
        </pc:spChg>
        <pc:spChg chg="del mod">
          <ac:chgData name="用 共" userId="674416862f0b68f3" providerId="LiveId" clId="{E3013627-7931-4836-A781-AF714CFAC29F}" dt="2022-09-22T18:10:42.867" v="8600" actId="478"/>
          <ac:spMkLst>
            <pc:docMk/>
            <pc:sldMk cId="683734289" sldId="304"/>
            <ac:spMk id="3" creationId="{5C715FBA-8FF3-AA6D-0B29-F1AF0935AAD5}"/>
          </ac:spMkLst>
        </pc:spChg>
        <pc:spChg chg="add del mod">
          <ac:chgData name="用 共" userId="674416862f0b68f3" providerId="LiveId" clId="{E3013627-7931-4836-A781-AF714CFAC29F}" dt="2022-09-22T18:02:22.501" v="8117" actId="478"/>
          <ac:spMkLst>
            <pc:docMk/>
            <pc:sldMk cId="683734289" sldId="304"/>
            <ac:spMk id="4" creationId="{A7BAFFE3-11D7-BEE9-1936-022267B16BB6}"/>
          </ac:spMkLst>
        </pc:spChg>
        <pc:spChg chg="add mod">
          <ac:chgData name="用 共" userId="674416862f0b68f3" providerId="LiveId" clId="{E3013627-7931-4836-A781-AF714CFAC29F}" dt="2022-09-22T18:22:13.384" v="8996" actId="207"/>
          <ac:spMkLst>
            <pc:docMk/>
            <pc:sldMk cId="683734289" sldId="304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8:10:53.919" v="8603" actId="1076"/>
          <ac:spMkLst>
            <pc:docMk/>
            <pc:sldMk cId="683734289" sldId="304"/>
            <ac:spMk id="8" creationId="{2538963B-B22F-24F5-510C-52261EE5F4C6}"/>
          </ac:spMkLst>
        </pc:spChg>
        <pc:spChg chg="add del mod">
          <ac:chgData name="用 共" userId="674416862f0b68f3" providerId="LiveId" clId="{E3013627-7931-4836-A781-AF714CFAC29F}" dt="2022-09-22T18:10:45.313" v="8601" actId="478"/>
          <ac:spMkLst>
            <pc:docMk/>
            <pc:sldMk cId="683734289" sldId="304"/>
            <ac:spMk id="10" creationId="{AA07BF50-1B9C-CFEC-87FD-B8DB4F344D09}"/>
          </ac:spMkLst>
        </pc:spChg>
        <pc:spChg chg="add mod">
          <ac:chgData name="用 共" userId="674416862f0b68f3" providerId="LiveId" clId="{E3013627-7931-4836-A781-AF714CFAC29F}" dt="2022-09-22T18:14:12.013" v="8739" actId="20577"/>
          <ac:spMkLst>
            <pc:docMk/>
            <pc:sldMk cId="683734289" sldId="304"/>
            <ac:spMk id="11" creationId="{F101D044-71A9-D1DC-D763-C08364347668}"/>
          </ac:spMkLst>
        </pc:spChg>
        <pc:spChg chg="add mod">
          <ac:chgData name="用 共" userId="674416862f0b68f3" providerId="LiveId" clId="{E3013627-7931-4836-A781-AF714CFAC29F}" dt="2022-09-22T19:31:23.248" v="9508"/>
          <ac:spMkLst>
            <pc:docMk/>
            <pc:sldMk cId="683734289" sldId="304"/>
            <ac:spMk id="12" creationId="{FF8453DF-8C7F-B290-7B94-814B96AA6D10}"/>
          </ac:spMkLst>
        </pc:spChg>
        <pc:spChg chg="del">
          <ac:chgData name="用 共" userId="674416862f0b68f3" providerId="LiveId" clId="{E3013627-7931-4836-A781-AF714CFAC29F}" dt="2022-09-22T17:59:05.653" v="8002" actId="478"/>
          <ac:spMkLst>
            <pc:docMk/>
            <pc:sldMk cId="683734289" sldId="304"/>
            <ac:spMk id="19" creationId="{458F4F4D-76C0-0BCB-6314-EC7267C798AA}"/>
          </ac:spMkLst>
        </pc:spChg>
        <pc:spChg chg="del">
          <ac:chgData name="用 共" userId="674416862f0b68f3" providerId="LiveId" clId="{E3013627-7931-4836-A781-AF714CFAC29F}" dt="2022-09-22T17:59:26.074" v="8007" actId="478"/>
          <ac:spMkLst>
            <pc:docMk/>
            <pc:sldMk cId="683734289" sldId="304"/>
            <ac:spMk id="21" creationId="{43F3B7A3-C4EB-F71D-E7A4-5131CA4A6788}"/>
          </ac:spMkLst>
        </pc:spChg>
        <pc:spChg chg="del">
          <ac:chgData name="用 共" userId="674416862f0b68f3" providerId="LiveId" clId="{E3013627-7931-4836-A781-AF714CFAC29F}" dt="2022-09-22T17:59:06.228" v="8003" actId="478"/>
          <ac:spMkLst>
            <pc:docMk/>
            <pc:sldMk cId="683734289" sldId="304"/>
            <ac:spMk id="22" creationId="{EBC18AAB-140C-5669-501D-ACD076C35C54}"/>
          </ac:spMkLst>
        </pc:spChg>
        <pc:picChg chg="add mod">
          <ac:chgData name="用 共" userId="674416862f0b68f3" providerId="LiveId" clId="{E3013627-7931-4836-A781-AF714CFAC29F}" dt="2022-09-22T19:31:23.248" v="9508"/>
          <ac:picMkLst>
            <pc:docMk/>
            <pc:sldMk cId="683734289" sldId="304"/>
            <ac:picMk id="13" creationId="{48B0F85F-C13C-DA50-911F-999A7237301A}"/>
          </ac:picMkLst>
        </pc:picChg>
        <pc:cxnChg chg="del">
          <ac:chgData name="用 共" userId="674416862f0b68f3" providerId="LiveId" clId="{E3013627-7931-4836-A781-AF714CFAC29F}" dt="2022-09-22T17:59:10.137" v="8004" actId="478"/>
          <ac:cxnSpMkLst>
            <pc:docMk/>
            <pc:sldMk cId="683734289" sldId="304"/>
            <ac:cxnSpMk id="5" creationId="{A994068E-6F83-1121-CDEF-0AFB64C84A8A}"/>
          </ac:cxnSpMkLst>
        </pc:cxnChg>
        <pc:cxnChg chg="del">
          <ac:chgData name="用 共" userId="674416862f0b68f3" providerId="LiveId" clId="{E3013627-7931-4836-A781-AF714CFAC29F}" dt="2022-09-22T17:59:11.620" v="8006" actId="478"/>
          <ac:cxnSpMkLst>
            <pc:docMk/>
            <pc:sldMk cId="683734289" sldId="304"/>
            <ac:cxnSpMk id="7" creationId="{C10EA961-6CEA-8C07-C7CA-2B6025266708}"/>
          </ac:cxnSpMkLst>
        </pc:cxnChg>
        <pc:cxnChg chg="del">
          <ac:chgData name="用 共" userId="674416862f0b68f3" providerId="LiveId" clId="{E3013627-7931-4836-A781-AF714CFAC29F}" dt="2022-09-22T17:59:10.724" v="8005" actId="478"/>
          <ac:cxnSpMkLst>
            <pc:docMk/>
            <pc:sldMk cId="683734289" sldId="304"/>
            <ac:cxnSpMk id="18" creationId="{F338CB85-B8D4-7673-E9A8-41E7CFABCAFF}"/>
          </ac:cxnSpMkLst>
        </pc:cxn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3936669119" sldId="305"/>
        </pc:sldMkLst>
        <pc:spChg chg="mod">
          <ac:chgData name="用 共" userId="674416862f0b68f3" providerId="LiveId" clId="{E3013627-7931-4836-A781-AF714CFAC29F}" dt="2022-09-22T19:31:31.077" v="9511" actId="207"/>
          <ac:spMkLst>
            <pc:docMk/>
            <pc:sldMk cId="3936669119" sldId="305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2:32.622" v="9003" actId="404"/>
          <ac:spMkLst>
            <pc:docMk/>
            <pc:sldMk cId="3936669119" sldId="305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27.667" v="9510"/>
          <ac:spMkLst>
            <pc:docMk/>
            <pc:sldMk cId="3936669119" sldId="305"/>
            <ac:spMk id="4" creationId="{751AF474-6E7D-F372-7087-B0BDADCA779A}"/>
          </ac:spMkLst>
        </pc:spChg>
        <pc:picChg chg="add mod">
          <ac:chgData name="用 共" userId="674416862f0b68f3" providerId="LiveId" clId="{E3013627-7931-4836-A781-AF714CFAC29F}" dt="2022-09-22T19:31:27.667" v="9510"/>
          <ac:picMkLst>
            <pc:docMk/>
            <pc:sldMk cId="3936669119" sldId="305"/>
            <ac:picMk id="5" creationId="{B8C43A89-BE47-9326-552D-500177211F04}"/>
          </ac:picMkLst>
        </pc:picChg>
      </pc:sldChg>
      <pc:sldChg chg="addSp modSp add del mod ord modTransition">
        <pc:chgData name="用 共" userId="674416862f0b68f3" providerId="LiveId" clId="{E3013627-7931-4836-A781-AF714CFAC29F}" dt="2022-09-28T18:32:04.894" v="10494" actId="47"/>
        <pc:sldMkLst>
          <pc:docMk/>
          <pc:sldMk cId="2568362812" sldId="306"/>
        </pc:sldMkLst>
        <pc:spChg chg="mod">
          <ac:chgData name="用 共" userId="674416862f0b68f3" providerId="LiveId" clId="{E3013627-7931-4836-A781-AF714CFAC29F}" dt="2022-09-22T18:19:25.011" v="8970" actId="20577"/>
          <ac:spMkLst>
            <pc:docMk/>
            <pc:sldMk cId="2568362812" sldId="306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8:23:00.250" v="9012" actId="207"/>
          <ac:spMkLst>
            <pc:docMk/>
            <pc:sldMk cId="2568362812" sldId="306"/>
            <ac:spMk id="3" creationId="{5C715FBA-8FF3-AA6D-0B29-F1AF0935AAD5}"/>
          </ac:spMkLst>
        </pc:spChg>
        <pc:spChg chg="add mod">
          <ac:chgData name="用 共" userId="674416862f0b68f3" providerId="LiveId" clId="{E3013627-7931-4836-A781-AF714CFAC29F}" dt="2022-09-22T19:31:46.694" v="9515" actId="14100"/>
          <ac:spMkLst>
            <pc:docMk/>
            <pc:sldMk cId="2568362812" sldId="306"/>
            <ac:spMk id="4" creationId="{8C8CB479-4174-ABA2-AB3B-6395FAE0988B}"/>
          </ac:spMkLst>
        </pc:spChg>
        <pc:picChg chg="add mod">
          <ac:chgData name="用 共" userId="674416862f0b68f3" providerId="LiveId" clId="{E3013627-7931-4836-A781-AF714CFAC29F}" dt="2022-09-22T19:31:36.447" v="9514" actId="14100"/>
          <ac:picMkLst>
            <pc:docMk/>
            <pc:sldMk cId="2568362812" sldId="306"/>
            <ac:picMk id="5" creationId="{51E70955-979B-5F2B-1211-9B83490B576B}"/>
          </ac:picMkLst>
        </pc:picChg>
      </pc:sldChg>
      <pc:sldChg chg="add del ord">
        <pc:chgData name="用 共" userId="674416862f0b68f3" providerId="LiveId" clId="{E3013627-7931-4836-A781-AF714CFAC29F}" dt="2022-09-22T19:09:49.182" v="9207" actId="47"/>
        <pc:sldMkLst>
          <pc:docMk/>
          <pc:sldMk cId="923124100" sldId="307"/>
        </pc:sldMkLst>
      </pc:sldChg>
      <pc:sldChg chg="addSp delSp modSp add del mod ord modTransition modShow">
        <pc:chgData name="用 共" userId="674416862f0b68f3" providerId="LiveId" clId="{E3013627-7931-4836-A781-AF714CFAC29F}" dt="2022-09-28T18:32:04.894" v="10494" actId="47"/>
        <pc:sldMkLst>
          <pc:docMk/>
          <pc:sldMk cId="1860024052" sldId="307"/>
        </pc:sldMkLst>
        <pc:spChg chg="mod">
          <ac:chgData name="用 共" userId="674416862f0b68f3" providerId="LiveId" clId="{E3013627-7931-4836-A781-AF714CFAC29F}" dt="2022-09-22T19:40:41.067" v="9610" actId="20577"/>
          <ac:spMkLst>
            <pc:docMk/>
            <pc:sldMk cId="1860024052" sldId="307"/>
            <ac:spMk id="2" creationId="{7CABDABE-72FF-D298-A336-6701400B2F20}"/>
          </ac:spMkLst>
        </pc:spChg>
        <pc:spChg chg="add mod ord">
          <ac:chgData name="用 共" userId="674416862f0b68f3" providerId="LiveId" clId="{E3013627-7931-4836-A781-AF714CFAC29F}" dt="2022-09-22T19:40:48.019" v="9613" actId="14100"/>
          <ac:spMkLst>
            <pc:docMk/>
            <pc:sldMk cId="1860024052" sldId="307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19:41:44.503" v="9716" actId="20577"/>
          <ac:spMkLst>
            <pc:docMk/>
            <pc:sldMk cId="1860024052" sldId="307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9:48:40.794" v="9995" actId="12788"/>
          <ac:spMkLst>
            <pc:docMk/>
            <pc:sldMk cId="1860024052" sldId="307"/>
            <ac:spMk id="7" creationId="{B897E78D-5B20-D7E1-A2E7-000A82477EB7}"/>
          </ac:spMkLst>
        </pc:spChg>
        <pc:spChg chg="del">
          <ac:chgData name="用 共" userId="674416862f0b68f3" providerId="LiveId" clId="{E3013627-7931-4836-A781-AF714CFAC29F}" dt="2022-09-22T19:10:06.723" v="9213" actId="478"/>
          <ac:spMkLst>
            <pc:docMk/>
            <pc:sldMk cId="1860024052" sldId="307"/>
            <ac:spMk id="8" creationId="{2538963B-B22F-24F5-510C-52261EE5F4C6}"/>
          </ac:spMkLst>
        </pc:spChg>
        <pc:spChg chg="del">
          <ac:chgData name="用 共" userId="674416862f0b68f3" providerId="LiveId" clId="{E3013627-7931-4836-A781-AF714CFAC29F}" dt="2022-09-22T19:39:53.148" v="9550" actId="478"/>
          <ac:spMkLst>
            <pc:docMk/>
            <pc:sldMk cId="1860024052" sldId="307"/>
            <ac:spMk id="11" creationId="{F101D044-71A9-D1DC-D763-C08364347668}"/>
          </ac:spMkLst>
        </pc:spChg>
        <pc:graphicFrameChg chg="add mod modGraphic">
          <ac:chgData name="用 共" userId="674416862f0b68f3" providerId="LiveId" clId="{E3013627-7931-4836-A781-AF714CFAC29F}" dt="2022-09-22T19:46:03.423" v="9867" actId="1076"/>
          <ac:graphicFrameMkLst>
            <pc:docMk/>
            <pc:sldMk cId="1860024052" sldId="307"/>
            <ac:graphicFrameMk id="5" creationId="{C4DD7A67-9591-ACF7-7CF8-F05C22542E1B}"/>
          </ac:graphicFrameMkLst>
        </pc:graphicFrameChg>
        <pc:picChg chg="add mod ord">
          <ac:chgData name="用 共" userId="674416862f0b68f3" providerId="LiveId" clId="{E3013627-7931-4836-A781-AF714CFAC29F}" dt="2022-09-22T19:32:33.667" v="9531" actId="13244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modSp add del mod">
        <pc:chgData name="用 共" userId="674416862f0b68f3" providerId="LiveId" clId="{E3013627-7931-4836-A781-AF714CFAC29F}" dt="2022-09-28T18:32:04.894" v="10494" actId="47"/>
        <pc:sldMkLst>
          <pc:docMk/>
          <pc:sldMk cId="3593237785" sldId="308"/>
        </pc:sldMkLst>
        <pc:spChg chg="mod">
          <ac:chgData name="用 共" userId="674416862f0b68f3" providerId="LiveId" clId="{E3013627-7931-4836-A781-AF714CFAC29F}" dt="2022-09-22T19:46:19.257" v="9892" actId="20577"/>
          <ac:spMkLst>
            <pc:docMk/>
            <pc:sldMk cId="3593237785" sldId="308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46:25.243" v="9893" actId="14100"/>
          <ac:spMkLst>
            <pc:docMk/>
            <pc:sldMk cId="3593237785" sldId="308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19:46:52.459" v="9927" actId="20577"/>
          <ac:spMkLst>
            <pc:docMk/>
            <pc:sldMk cId="3593237785" sldId="308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20:04:10.001" v="10443" actId="1076"/>
          <ac:spMkLst>
            <pc:docMk/>
            <pc:sldMk cId="3593237785" sldId="308"/>
            <ac:spMk id="7" creationId="{F2586AB0-592E-2574-C400-CE92112BF3D7}"/>
          </ac:spMkLst>
        </pc:spChg>
        <pc:spChg chg="add mod">
          <ac:chgData name="用 共" userId="674416862f0b68f3" providerId="LiveId" clId="{E3013627-7931-4836-A781-AF714CFAC29F}" dt="2022-09-22T20:04:27.071" v="10448" actId="1582"/>
          <ac:spMkLst>
            <pc:docMk/>
            <pc:sldMk cId="3593237785" sldId="308"/>
            <ac:spMk id="8" creationId="{502BF660-4176-6B66-0BE0-42A00824EDFD}"/>
          </ac:spMkLst>
        </pc:spChg>
        <pc:graphicFrameChg chg="mod modGraphic">
          <ac:chgData name="用 共" userId="674416862f0b68f3" providerId="LiveId" clId="{E3013627-7931-4836-A781-AF714CFAC29F}" dt="2022-09-22T20:03:53.274" v="10438" actId="1076"/>
          <ac:graphicFrameMkLst>
            <pc:docMk/>
            <pc:sldMk cId="3593237785" sldId="308"/>
            <ac:graphicFrameMk id="5" creationId="{C4DD7A67-9591-ACF7-7CF8-F05C22542E1B}"/>
          </ac:graphicFrameMkLst>
        </pc:graphicFrameChg>
        <pc:picChg chg="add mod">
          <ac:chgData name="用 共" userId="674416862f0b68f3" providerId="LiveId" clId="{E3013627-7931-4836-A781-AF714CFAC29F}" dt="2022-09-22T20:04:11.904" v="10444" actId="1076"/>
          <ac:picMkLst>
            <pc:docMk/>
            <pc:sldMk cId="3593237785" sldId="308"/>
            <ac:picMk id="1026" creationId="{B702BE99-BBF9-9F19-5A72-E03D813AAFCF}"/>
          </ac:picMkLst>
        </pc:picChg>
      </pc:sldChg>
      <pc:sldChg chg="addSp modSp add del mod ord">
        <pc:chgData name="用 共" userId="674416862f0b68f3" providerId="LiveId" clId="{E3013627-7931-4836-A781-AF714CFAC29F}" dt="2022-09-28T18:32:04.894" v="10494" actId="47"/>
        <pc:sldMkLst>
          <pc:docMk/>
          <pc:sldMk cId="2526249256" sldId="309"/>
        </pc:sldMkLst>
        <pc:spChg chg="mod">
          <ac:chgData name="用 共" userId="674416862f0b68f3" providerId="LiveId" clId="{E3013627-7931-4836-A781-AF714CFAC29F}" dt="2022-09-22T19:47:28.584" v="9945" actId="20577"/>
          <ac:spMkLst>
            <pc:docMk/>
            <pc:sldMk cId="2526249256" sldId="309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52:09.707" v="10166" actId="20577"/>
          <ac:spMkLst>
            <pc:docMk/>
            <pc:sldMk cId="2526249256" sldId="309"/>
            <ac:spMk id="6" creationId="{ECCFB260-FCB8-0C7D-DEDD-324D180AD25B}"/>
          </ac:spMkLst>
        </pc:spChg>
        <pc:spChg chg="add mod">
          <ac:chgData name="用 共" userId="674416862f0b68f3" providerId="LiveId" clId="{E3013627-7931-4836-A781-AF714CFAC29F}" dt="2022-09-22T19:49:32.095" v="10015" actId="20577"/>
          <ac:spMkLst>
            <pc:docMk/>
            <pc:sldMk cId="2526249256" sldId="309"/>
            <ac:spMk id="7" creationId="{1EAEDE7D-8B09-45BB-20A8-2943E6F7E055}"/>
          </ac:spMkLst>
        </pc:spChg>
        <pc:graphicFrameChg chg="mod modGraphic">
          <ac:chgData name="用 共" userId="674416862f0b68f3" providerId="LiveId" clId="{E3013627-7931-4836-A781-AF714CFAC29F}" dt="2022-09-22T19:52:29.287" v="10176"/>
          <ac:graphicFrameMkLst>
            <pc:docMk/>
            <pc:sldMk cId="2526249256" sldId="309"/>
            <ac:graphicFrameMk id="5" creationId="{C4DD7A67-9591-ACF7-7CF8-F05C22542E1B}"/>
          </ac:graphicFrameMkLst>
        </pc:graphicFrameChg>
      </pc:sldChg>
      <pc:sldChg chg="delSp modSp add del mod ord">
        <pc:chgData name="用 共" userId="674416862f0b68f3" providerId="LiveId" clId="{E3013627-7931-4836-A781-AF714CFAC29F}" dt="2022-09-28T18:32:04.894" v="10494" actId="47"/>
        <pc:sldMkLst>
          <pc:docMk/>
          <pc:sldMk cId="1666663750" sldId="310"/>
        </pc:sldMkLst>
        <pc:spChg chg="mod">
          <ac:chgData name="用 共" userId="674416862f0b68f3" providerId="LiveId" clId="{E3013627-7931-4836-A781-AF714CFAC29F}" dt="2022-09-22T19:54:57.477" v="10203" actId="20577"/>
          <ac:spMkLst>
            <pc:docMk/>
            <pc:sldMk cId="1666663750" sldId="310"/>
            <ac:spMk id="2" creationId="{7CABDABE-72FF-D298-A336-6701400B2F20}"/>
          </ac:spMkLst>
        </pc:spChg>
        <pc:spChg chg="mod">
          <ac:chgData name="用 共" userId="674416862f0b68f3" providerId="LiveId" clId="{E3013627-7931-4836-A781-AF714CFAC29F}" dt="2022-09-22T19:55:11.333" v="10205" actId="14100"/>
          <ac:spMkLst>
            <pc:docMk/>
            <pc:sldMk cId="1666663750" sldId="310"/>
            <ac:spMk id="3" creationId="{C5A0ACAE-39EF-BA9A-F383-96CA2A1201EA}"/>
          </ac:spMkLst>
        </pc:spChg>
        <pc:spChg chg="mod">
          <ac:chgData name="用 共" userId="674416862f0b68f3" providerId="LiveId" clId="{E3013627-7931-4836-A781-AF714CFAC29F}" dt="2022-09-22T20:06:40.795" v="10493" actId="108"/>
          <ac:spMkLst>
            <pc:docMk/>
            <pc:sldMk cId="1666663750" sldId="310"/>
            <ac:spMk id="6" creationId="{ECCFB260-FCB8-0C7D-DEDD-324D180AD25B}"/>
          </ac:spMkLst>
        </pc:spChg>
        <pc:spChg chg="del">
          <ac:chgData name="用 共" userId="674416862f0b68f3" providerId="LiveId" clId="{E3013627-7931-4836-A781-AF714CFAC29F}" dt="2022-09-22T19:55:13.812" v="10206" actId="478"/>
          <ac:spMkLst>
            <pc:docMk/>
            <pc:sldMk cId="1666663750" sldId="310"/>
            <ac:spMk id="7" creationId="{B897E78D-5B20-D7E1-A2E7-000A82477EB7}"/>
          </ac:spMkLst>
        </pc:spChg>
        <pc:graphicFrameChg chg="del">
          <ac:chgData name="用 共" userId="674416862f0b68f3" providerId="LiveId" clId="{E3013627-7931-4836-A781-AF714CFAC29F}" dt="2022-09-22T19:55:15.596" v="10207" actId="478"/>
          <ac:graphicFrameMkLst>
            <pc:docMk/>
            <pc:sldMk cId="1666663750" sldId="310"/>
            <ac:graphicFrameMk id="5" creationId="{C4DD7A67-9591-ACF7-7CF8-F05C22542E1B}"/>
          </ac:graphicFrameMkLst>
        </pc:graphicFrameChg>
      </pc:sldChg>
      <pc:sldMasterChg chg="modTransition modSldLayout">
        <pc:chgData name="用 共" userId="674416862f0b68f3" providerId="LiveId" clId="{E3013627-7931-4836-A781-AF714CFAC29F}" dt="2022-09-22T19:23:21.174" v="9377" actId="207"/>
        <pc:sldMasterMkLst>
          <pc:docMk/>
          <pc:sldMasterMk cId="1439126572" sldId="2147483648"/>
        </pc:sldMasterMkLst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034085781" sldId="2147483649"/>
          </pc:sldLayoutMkLst>
        </pc:sldLayoutChg>
        <pc:sldLayoutChg chg="modSp modTransition">
          <pc:chgData name="用 共" userId="674416862f0b68f3" providerId="LiveId" clId="{E3013627-7931-4836-A781-AF714CFAC29F}" dt="2022-09-22T19:23:21.174" v="9377" actId="207"/>
          <pc:sldLayoutMkLst>
            <pc:docMk/>
            <pc:sldMasterMk cId="1439126572" sldId="2147483648"/>
            <pc:sldLayoutMk cId="3892263067" sldId="2147483650"/>
          </pc:sldLayoutMkLst>
          <pc:spChg chg="mod">
            <ac:chgData name="用 共" userId="674416862f0b68f3" providerId="LiveId" clId="{E3013627-7931-4836-A781-AF714CFAC29F}" dt="2022-09-22T19:23:21.174" v="9377" actId="207"/>
            <ac:spMkLst>
              <pc:docMk/>
              <pc:sldMasterMk cId="1439126572" sldId="2147483648"/>
              <pc:sldLayoutMk cId="3892263067" sldId="2147483650"/>
              <ac:spMk id="2" creationId="{63B5C22E-403F-C49E-40D6-2E6859F4247B}"/>
            </ac:spMkLst>
          </pc:spChg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1737105543" sldId="2147483651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1061476694" sldId="2147483652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954770519" sldId="2147483653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58582446" sldId="2147483654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398446243" sldId="2147483655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2054169242" sldId="2147483656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3827355997" sldId="2147483657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536276374" sldId="2147483658"/>
          </pc:sldLayoutMkLst>
        </pc:sldLayoutChg>
        <pc:sldLayoutChg chg="modTransition">
          <pc:chgData name="用 共" userId="674416862f0b68f3" providerId="LiveId" clId="{E3013627-7931-4836-A781-AF714CFAC29F}" dt="2022-09-22T19:20:37.934" v="9348"/>
          <pc:sldLayoutMkLst>
            <pc:docMk/>
            <pc:sldMasterMk cId="1439126572" sldId="2147483648"/>
            <pc:sldLayoutMk cId="4162988057" sldId="2147483659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g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19106A-3E65-A5F7-A5FB-2472BB8085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AD6611F-BD77-343E-DC62-4D17B4C294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4AB9C0-18D8-B2F5-6C9C-6456EDE0A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3E716E-7311-CC79-D4A4-D8578F91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130C87-D773-2BF2-51E9-2225B9732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4085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39B7D-FCAF-364A-8AE3-C17E6FF05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D00A51-4312-E763-B407-8033BBA04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40D3782-48D4-A2F4-CEC2-309CF78FE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F634ED2-5873-9878-274F-7910A51C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53553A-E71F-B8D0-88A4-585F9E26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62763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6FA90D7-7C2F-4391-78B5-4ACC873CD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73382B2-98FC-57C8-8EFD-B15333149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226EF4F-2BFB-8B92-AC0D-16EB1CCE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2AEAC7-FFBF-91D7-550C-23C8CD323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09F57EC-3FAE-CF7B-C498-6129152C8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2988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B5C22E-403F-C49E-40D6-2E6859F42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AE1C5C-6FB5-D9AE-C966-1DAC9B1F7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00DA97C-5A72-65F4-C5B3-DD8F85648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7AD074-CF55-2611-951D-87FD1938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4C10AD-73C5-7D99-5759-89A7F0808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263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0103D6-9A88-3494-1CCC-AB7464132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D53E6B-FE0D-3660-9C7A-C2302A1F6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219B01-6A6E-BF9E-B9BD-53FC952EB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09F9205-0EB7-E321-C134-B43819BB8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437CD9C-C267-10D2-1EDB-9E7EAD8E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7105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83E96A-B880-D9F1-DA9C-71C0E8CF0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A75B34B-107B-4F51-016D-17AF9C55B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E6AC680-5763-D498-6A16-5C541852CB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92C3B9-292F-9141-9AF1-1B6E48E28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4C2540-4518-FD8B-29B6-5FBE30C7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3B4C793-BC8C-7961-97AD-1F8F09DC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476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314CB0-B862-6427-35B0-F949A6E3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7F7F2A-EBA8-77E3-7698-51D9A2068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EF8BED3-5E84-B0BE-867B-BD3A5C12B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D309D6B-39B2-4EED-D119-2A6B7C829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BA12879-820B-E13B-F873-71853CEEC8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06DF75-EA9C-E4EC-88D6-41FBEB705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88AB718-9155-1BD7-0FDC-91D5342EF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6020741-2304-0B24-6420-687C1406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4770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45E69F-82D4-11E9-238B-E1BA262BC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42A9776-4764-49FB-049E-D945D51FC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6B82F63-4885-DD8D-8F5A-383D35331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5E93617-B48F-B06A-5C25-37BA94D5F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82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9B3FAD0-D19C-55A2-11AA-74D3749DC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9065010-8E0E-9CDD-82B1-9475CD4CC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AE258E-7E10-930D-8B0F-67CB714C4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844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B8184F-FDF1-5F85-2D7C-6442F1039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10ECC71-1EDC-0284-1761-5DF54DC37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B3EFF55-4AC5-A17A-A732-AAE89B4F9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A852A2-3038-DE32-8B59-8769BB5E8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C716D4-053A-8A1B-9FB0-966A987F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7465CB2-3787-9E0A-0D5E-935CDCB7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4169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E278EE-8AD8-8934-D98E-C18E4057F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A68C76C-248F-89F1-773F-EE27349CF9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597A898-7646-7CD6-408D-5E26A1972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9BE5977-415B-AD0D-03A4-B4015F95A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ACD927-909B-994B-A225-4496A95AE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7B2CCC0-E830-F53C-2DE6-CBF90C2D6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735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F5620EB-0A0C-CB83-8D35-103F4B5C3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ADF96C6-E659-6954-8FAA-8692EEB42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2EA54C-9082-A4DF-DB5E-F2C0608EF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348DD-840D-4666-AC15-9AEC2346C53F}" type="datetimeFigureOut">
              <a:rPr lang="zh-TW" altLang="en-US" smtClean="0"/>
              <a:t>2022/9/29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8FBE6C-7475-961D-B196-E2393AAEAA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C643D3E-1EBE-066B-8303-7342E27093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46739-FDC1-43FF-9FD5-8112CF2705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912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++ - 维基百科，自由的百科全书">
            <a:extLst>
              <a:ext uri="{FF2B5EF4-FFF2-40B4-BE49-F238E27FC236}">
                <a16:creationId xmlns:a16="http://schemas.microsoft.com/office/drawing/2014/main" id="{71B3BDBD-DBCD-E6A0-9454-B793CEF94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831" y="3568542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94F863-AACA-B228-6F91-C8FA66F6FB06}"/>
              </a:ext>
            </a:extLst>
          </p:cNvPr>
          <p:cNvSpPr/>
          <p:nvPr/>
        </p:nvSpPr>
        <p:spPr>
          <a:xfrm>
            <a:off x="2800670" y="1939636"/>
            <a:ext cx="6590661" cy="297872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F81D718E-D5F1-4344-9FF3-F426B650A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3027" y="3430150"/>
            <a:ext cx="1376524" cy="137652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0B0C23-AB70-B2E6-7305-505D7412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4764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7200" b="1" dirty="0">
                <a:solidFill>
                  <a:schemeClr val="bg1"/>
                </a:solidFill>
                <a:latin typeface="Android Euclid" panose="020B0804000000000000" pitchFamily="34" charset="0"/>
                <a:ea typeface="Noto Sans TC" panose="020B0500000000000000" pitchFamily="34" charset="-120"/>
              </a:rPr>
              <a:t>C++</a:t>
            </a:r>
            <a:r>
              <a:rPr lang="zh-TW" altLang="en-US" sz="7200" b="1" dirty="0">
                <a:solidFill>
                  <a:schemeClr val="bg1"/>
                </a:solidFill>
                <a:latin typeface="Android Euclid" panose="020B0804000000000000" pitchFamily="34" charset="0"/>
                <a:ea typeface="Noto Sans TC" panose="020B0500000000000000" pitchFamily="34" charset="-120"/>
              </a:rPr>
              <a:t>初探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11C8D1-7028-173D-F95F-DEE8B0309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4439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0923</a:t>
            </a:r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資訊社</a:t>
            </a:r>
          </a:p>
        </p:txBody>
      </p:sp>
      <p:pic>
        <p:nvPicPr>
          <p:cNvPr id="2052" name="Picture 4" descr="C++ - 维基百科，自由的百科全书">
            <a:extLst>
              <a:ext uri="{FF2B5EF4-FFF2-40B4-BE49-F238E27FC236}">
                <a16:creationId xmlns:a16="http://schemas.microsoft.com/office/drawing/2014/main" id="{3BEE9FC7-0FE7-7E0F-5FDF-89F000550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90" y="818716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2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DE0D3C95-2138-8AA8-AD9E-FE26A0B33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598" y="4219026"/>
            <a:ext cx="5864397" cy="2532353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14CC5D23-1B83-246A-11E5-B15E80D894C4}"/>
              </a:ext>
            </a:extLst>
          </p:cNvPr>
          <p:cNvSpPr/>
          <p:nvPr/>
        </p:nvSpPr>
        <p:spPr>
          <a:xfrm>
            <a:off x="-1965960" y="499124"/>
            <a:ext cx="784930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57DF7855-48EC-C6AA-B791-AA4B5570F3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Code::Blocks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是一個免費、開源、跨平台的整合式開發環境，使用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C++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開發，並且使用</a:t>
            </a:r>
            <a:r>
              <a:rPr lang="en-US" altLang="zh-TW" dirty="0" err="1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wxWidgets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做為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GUI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函式庫。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Code::Blocks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使用了外掛程式架構，其功能可以使用外掛程式自由地擴充。目前，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Code::Blocks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主要針對開發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／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C++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程式而設計。</a:t>
            </a:r>
            <a:endParaRPr lang="en-US" altLang="zh-TW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Source: Wikipedia – Code::Blocks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TW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436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25EB4E3-CECD-8950-8724-1340EA5C8588}"/>
              </a:ext>
            </a:extLst>
          </p:cNvPr>
          <p:cNvSpPr/>
          <p:nvPr/>
        </p:nvSpPr>
        <p:spPr>
          <a:xfrm>
            <a:off x="-1965959" y="499124"/>
            <a:ext cx="1013885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2EDBD17A-533D-8D0D-F101-7E84ABDF0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安裝 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以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Windows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為例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3179"/>
            <a:ext cx="10515600" cy="55314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搜尋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</a:p>
        </p:txBody>
      </p:sp>
      <p:pic>
        <p:nvPicPr>
          <p:cNvPr id="6" name="圖片 5" descr="一張含有 文字, 螢幕擷取畫面, 電腦, 膝上型電腦 的圖片&#10;&#10;自動產生的描述">
            <a:extLst>
              <a:ext uri="{FF2B5EF4-FFF2-40B4-BE49-F238E27FC236}">
                <a16:creationId xmlns:a16="http://schemas.microsoft.com/office/drawing/2014/main" id="{9F336892-9CBF-522B-8A99-83650E12EC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0" t="8995" r="52857" b="62133"/>
          <a:stretch/>
        </p:blipFill>
        <p:spPr>
          <a:xfrm>
            <a:off x="1151202" y="1580839"/>
            <a:ext cx="9889595" cy="36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181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54048C16-EABF-5AEB-FF7C-1AFB628BAB90}"/>
              </a:ext>
            </a:extLst>
          </p:cNvPr>
          <p:cNvSpPr/>
          <p:nvPr/>
        </p:nvSpPr>
        <p:spPr>
          <a:xfrm>
            <a:off x="-1965959" y="499124"/>
            <a:ext cx="1013885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C90EF549-DF93-8850-4321-EFA5312439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安裝 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以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Windows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為例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3179"/>
            <a:ext cx="3871686" cy="55314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選擇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Downloads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86356001-B057-922A-73D8-B4A1C886EF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" t="56697" r="84633" b="17695"/>
          <a:stretch/>
        </p:blipFill>
        <p:spPr>
          <a:xfrm>
            <a:off x="966489" y="1853219"/>
            <a:ext cx="3743397" cy="3621314"/>
          </a:xfrm>
          <a:prstGeom prst="rect">
            <a:avLst/>
          </a:prstGeom>
        </p:spPr>
      </p:pic>
      <p:pic>
        <p:nvPicPr>
          <p:cNvPr id="10" name="圖片 9" descr="一張含有 文字 的圖片&#10;&#10;自動產生的描述">
            <a:extLst>
              <a:ext uri="{FF2B5EF4-FFF2-40B4-BE49-F238E27FC236}">
                <a16:creationId xmlns:a16="http://schemas.microsoft.com/office/drawing/2014/main" id="{3E78CA15-8F97-3DA5-E419-46ABF1CD76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6" t="6878" r="25763" b="60106"/>
          <a:stretch/>
        </p:blipFill>
        <p:spPr>
          <a:xfrm>
            <a:off x="4782457" y="1853219"/>
            <a:ext cx="6571343" cy="3621314"/>
          </a:xfrm>
          <a:prstGeom prst="rect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1A1154BE-7857-BD58-1DB4-9DE08967AF8E}"/>
              </a:ext>
            </a:extLst>
          </p:cNvPr>
          <p:cNvSpPr txBox="1">
            <a:spLocks/>
          </p:cNvSpPr>
          <p:nvPr/>
        </p:nvSpPr>
        <p:spPr>
          <a:xfrm>
            <a:off x="4782457" y="5753179"/>
            <a:ext cx="6571342" cy="553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選擇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Download the binary release</a:t>
            </a:r>
          </a:p>
        </p:txBody>
      </p:sp>
    </p:spTree>
    <p:extLst>
      <p:ext uri="{BB962C8B-B14F-4D97-AF65-F5344CB8AC3E}">
        <p14:creationId xmlns:p14="http://schemas.microsoft.com/office/powerpoint/2010/main" val="1167694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769972C4-2C50-B1F9-647C-5EFF2D3E78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57" r="59293" b="24735"/>
          <a:stretch/>
        </p:blipFill>
        <p:spPr>
          <a:xfrm>
            <a:off x="945646" y="1501772"/>
            <a:ext cx="9009575" cy="5304706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235A25F9-5FD8-C629-0DA9-38E04FE00F6B}"/>
              </a:ext>
            </a:extLst>
          </p:cNvPr>
          <p:cNvSpPr/>
          <p:nvPr/>
        </p:nvSpPr>
        <p:spPr>
          <a:xfrm>
            <a:off x="-1965959" y="499124"/>
            <a:ext cx="1013885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38C8C9A6-6BB4-560E-0B45-D08D88DC68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安裝 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以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Windows</a:t>
            </a: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j-cs"/>
              </a:rPr>
              <a:t>為例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2285" y="4109675"/>
            <a:ext cx="3622975" cy="96432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選擇有 </a:t>
            </a:r>
            <a:r>
              <a:rPr lang="en-US" altLang="zh-TW" sz="2400" dirty="0" err="1">
                <a:latin typeface="Noto Sans TC" panose="020B0500000000000000" pitchFamily="34" charset="-120"/>
                <a:ea typeface="Noto Sans TC" panose="020B0500000000000000" pitchFamily="34" charset="-120"/>
              </a:rPr>
              <a:t>mingw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 的，能夠順便安裝編譯器</a:t>
            </a:r>
            <a:endParaRPr lang="en-US" altLang="zh-TW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BEE97ED1-7BAF-37AB-6B6D-18446E1C5E0E}"/>
              </a:ext>
            </a:extLst>
          </p:cNvPr>
          <p:cNvSpPr txBox="1">
            <a:spLocks/>
          </p:cNvSpPr>
          <p:nvPr/>
        </p:nvSpPr>
        <p:spPr>
          <a:xfrm>
            <a:off x="6631484" y="3417499"/>
            <a:ext cx="3274515" cy="5209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可以選這二個其中一個</a:t>
            </a:r>
            <a:endParaRPr lang="en-US" altLang="zh-TW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2D472802-B3C7-AB2A-6FF0-F24078DA3EF7}"/>
              </a:ext>
            </a:extLst>
          </p:cNvPr>
          <p:cNvSpPr/>
          <p:nvPr/>
        </p:nvSpPr>
        <p:spPr>
          <a:xfrm>
            <a:off x="4356100" y="3518148"/>
            <a:ext cx="876806" cy="31104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28D219FC-EBCD-1937-885F-0E71BC46FDF2}"/>
              </a:ext>
            </a:extLst>
          </p:cNvPr>
          <p:cNvSpPr/>
          <p:nvPr/>
        </p:nvSpPr>
        <p:spPr>
          <a:xfrm>
            <a:off x="5340352" y="3524599"/>
            <a:ext cx="1291132" cy="31104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A6A43A7A-DFF5-B747-A054-38136D1DBCDA}"/>
              </a:ext>
            </a:extLst>
          </p:cNvPr>
          <p:cNvCxnSpPr/>
          <p:nvPr/>
        </p:nvCxnSpPr>
        <p:spPr>
          <a:xfrm>
            <a:off x="1011735" y="3778525"/>
            <a:ext cx="26966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06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D479B276-E9B0-9707-2C2F-D6DAC1B9C84B}"/>
              </a:ext>
            </a:extLst>
          </p:cNvPr>
          <p:cNvSpPr/>
          <p:nvPr/>
        </p:nvSpPr>
        <p:spPr>
          <a:xfrm>
            <a:off x="-1965959" y="499124"/>
            <a:ext cx="1013885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37823D88-1300-69F4-FA32-2BB1CB914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安裝 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以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Windows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為例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3179"/>
            <a:ext cx="10515600" cy="55314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下載下來，並執行安裝檔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, 螢幕擷取畫面, 橙色 的圖片&#10;&#10;自動產生的描述">
            <a:extLst>
              <a:ext uri="{FF2B5EF4-FFF2-40B4-BE49-F238E27FC236}">
                <a16:creationId xmlns:a16="http://schemas.microsoft.com/office/drawing/2014/main" id="{27779D05-A41B-A644-3D21-2571534069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1" t="25463" r="31369" b="36614"/>
          <a:stretch/>
        </p:blipFill>
        <p:spPr>
          <a:xfrm>
            <a:off x="793751" y="1721076"/>
            <a:ext cx="10604499" cy="40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22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AB7282D9-EA23-A6CA-5C1B-CC0B6E113F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29" t="30388" r="37324" b="34242"/>
          <a:stretch/>
        </p:blipFill>
        <p:spPr>
          <a:xfrm>
            <a:off x="1152319" y="1611218"/>
            <a:ext cx="3114675" cy="24257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E92B2A72-D7EF-AACA-CFCA-F6321821D9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8" t="30146" r="37187" b="34484"/>
          <a:stretch/>
        </p:blipFill>
        <p:spPr>
          <a:xfrm>
            <a:off x="4348370" y="1594241"/>
            <a:ext cx="3124202" cy="2425700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D010677-13B2-525D-4987-09C40E54E8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8" t="30048" r="37187" b="34581"/>
          <a:stretch/>
        </p:blipFill>
        <p:spPr>
          <a:xfrm>
            <a:off x="7616683" y="1556688"/>
            <a:ext cx="3124202" cy="24257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D60BB843-3C9D-1661-045B-BFE32BD954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8" t="30048" r="37187" b="34581"/>
          <a:stretch/>
        </p:blipFill>
        <p:spPr>
          <a:xfrm>
            <a:off x="1152319" y="4154391"/>
            <a:ext cx="3124202" cy="2425701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BF8371B-F056-C9AB-0F28-7FFA59FF219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8" t="30338" r="37187" b="34291"/>
          <a:stretch/>
        </p:blipFill>
        <p:spPr>
          <a:xfrm>
            <a:off x="7694543" y="4222861"/>
            <a:ext cx="3124202" cy="2425700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1BF48595-0B9E-933C-D6B0-6F5AA28CD941}"/>
              </a:ext>
            </a:extLst>
          </p:cNvPr>
          <p:cNvSpPr/>
          <p:nvPr/>
        </p:nvSpPr>
        <p:spPr>
          <a:xfrm>
            <a:off x="-1965959" y="499124"/>
            <a:ext cx="1013885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Code::Blocks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安裝 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以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Windows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為例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3179"/>
            <a:ext cx="10515600" cy="55314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Next, I Agree, Next, Install,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是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5E2BB123-BBDD-7821-5ED3-349BC383C4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495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11ECD5C-E41F-6C32-2A6C-02EB987B0EB5}"/>
              </a:ext>
            </a:extLst>
          </p:cNvPr>
          <p:cNvSpPr/>
          <p:nvPr/>
        </p:nvSpPr>
        <p:spPr>
          <a:xfrm>
            <a:off x="-1965959" y="499124"/>
            <a:ext cx="607229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019415E0-3D0E-1FA3-7BEB-023D8A48BD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選擇編譯器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53179"/>
            <a:ext cx="4097308" cy="55314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Settings -&gt; Compiler...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25965C-3D8F-CD44-0A56-5172ECEAE3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31" t="-1058" r="54643" b="78095"/>
          <a:stretch/>
        </p:blipFill>
        <p:spPr>
          <a:xfrm>
            <a:off x="838200" y="1690688"/>
            <a:ext cx="4097308" cy="3164114"/>
          </a:xfrm>
          <a:prstGeom prst="rect">
            <a:avLst/>
          </a:prstGeom>
        </p:spPr>
      </p:pic>
      <p:pic>
        <p:nvPicPr>
          <p:cNvPr id="8" name="圖片 7" descr="一張含有 文字, 螢幕擷取畫面, 電腦, 室內 的圖片&#10;&#10;自動產生的描述">
            <a:extLst>
              <a:ext uri="{FF2B5EF4-FFF2-40B4-BE49-F238E27FC236}">
                <a16:creationId xmlns:a16="http://schemas.microsoft.com/office/drawing/2014/main" id="{0D1981AD-D628-0B78-0DD3-351A4976EF8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98" t="13650" r="30535" b="17884"/>
          <a:stretch/>
        </p:blipFill>
        <p:spPr>
          <a:xfrm>
            <a:off x="5811077" y="551681"/>
            <a:ext cx="5082209" cy="499725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C25C97D-8E53-69B3-FF08-FE5EDC36F642}"/>
              </a:ext>
            </a:extLst>
          </p:cNvPr>
          <p:cNvSpPr txBox="1">
            <a:spLocks/>
          </p:cNvSpPr>
          <p:nvPr/>
        </p:nvSpPr>
        <p:spPr>
          <a:xfrm>
            <a:off x="5350562" y="5753179"/>
            <a:ext cx="6003238" cy="553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選一個較新的，例如上面這個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0" name="圖片 9" descr="一張含有 文字, 螢幕擷取畫面, 電腦, 室內 的圖片&#10;&#10;自動產生的描述">
            <a:extLst>
              <a:ext uri="{FF2B5EF4-FFF2-40B4-BE49-F238E27FC236}">
                <a16:creationId xmlns:a16="http://schemas.microsoft.com/office/drawing/2014/main" id="{AAFA55C7-057A-8612-C476-974A0B33D9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40" t="47670" r="38846" b="45884"/>
          <a:stretch/>
        </p:blipFill>
        <p:spPr>
          <a:xfrm>
            <a:off x="5274365" y="3706120"/>
            <a:ext cx="6400802" cy="104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03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E97B067D-FA59-3BA0-E3E9-AF6874BAA9C8}"/>
              </a:ext>
            </a:extLst>
          </p:cNvPr>
          <p:cNvSpPr/>
          <p:nvPr/>
        </p:nvSpPr>
        <p:spPr>
          <a:xfrm>
            <a:off x="-1965959" y="499124"/>
            <a:ext cx="59114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9723C817-4FAC-AB7F-B913-ABCE54D79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i="0" u="none" strike="noStrike" baseline="0" dirty="0">
                <a:solidFill>
                  <a:srgbClr val="000000"/>
                </a:solidFill>
                <a:latin typeface="Courier"/>
              </a:rPr>
              <a:t>1	</a:t>
            </a:r>
            <a:r>
              <a:rPr lang="en-US" altLang="zh-TW" i="0" u="none" strike="noStrike" baseline="0" dirty="0">
                <a:solidFill>
                  <a:srgbClr val="00A100"/>
                </a:solidFill>
                <a:latin typeface="Courier"/>
              </a:rPr>
              <a:t>#include &lt;iostream&gt;   </a:t>
            </a:r>
            <a:r>
              <a:rPr lang="en-US" altLang="zh-TW" i="0" u="none" strike="noStrike" baseline="0" dirty="0">
                <a:solidFill>
                  <a:srgbClr val="8E908C"/>
                </a:solidFill>
                <a:latin typeface="Courier"/>
              </a:rPr>
              <a:t>//</a:t>
            </a:r>
            <a:r>
              <a:rPr lang="zh-TW" altLang="en-US" i="0" u="none" strike="noStrike" baseline="0" dirty="0">
                <a:solidFill>
                  <a:srgbClr val="8E908C"/>
                </a:solidFill>
                <a:latin typeface="Courier"/>
              </a:rPr>
              <a:t>輸入輸出的函式庫</a:t>
            </a:r>
            <a:endParaRPr lang="en-US" altLang="zh-TW" i="0" u="none" strike="noStrike" baseline="0" dirty="0">
              <a:solidFill>
                <a:srgbClr val="8E908C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	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  <a:r>
              <a:rPr lang="zh-TW" altLang="en-US" b="0" i="0" u="none" strike="noStrike" baseline="0" dirty="0">
                <a:solidFill>
                  <a:srgbClr val="FF0000"/>
                </a:solidFill>
                <a:latin typeface="Courier"/>
              </a:rPr>
              <a:t>  </a:t>
            </a:r>
            <a:r>
              <a:rPr lang="en-US" altLang="zh-TW" b="0" i="0" u="none" strike="noStrike" baseline="0" dirty="0">
                <a:solidFill>
                  <a:srgbClr val="8E908C"/>
                </a:solidFill>
                <a:latin typeface="Courier"/>
              </a:rPr>
              <a:t>//</a:t>
            </a:r>
            <a:r>
              <a:rPr lang="zh-TW" altLang="en-US" b="0" i="0" u="none" strike="noStrike" baseline="0" dirty="0">
                <a:solidFill>
                  <a:srgbClr val="8E908C"/>
                </a:solidFill>
                <a:latin typeface="Courier"/>
              </a:rPr>
              <a:t>使用命名空間 </a:t>
            </a:r>
            <a:r>
              <a:rPr lang="en-US" altLang="zh-TW" b="0" i="0" u="none" strike="noStrike" baseline="0" dirty="0">
                <a:solidFill>
                  <a:srgbClr val="8E908C"/>
                </a:solidFill>
                <a:latin typeface="Courier"/>
              </a:rPr>
              <a:t>std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   </a:t>
            </a:r>
            <a:r>
              <a:rPr lang="en-US" altLang="zh-TW" b="0" i="0" u="none" strike="noStrike" baseline="0" dirty="0">
                <a:solidFill>
                  <a:srgbClr val="8E908C"/>
                </a:solidFill>
                <a:latin typeface="Courier"/>
              </a:rPr>
              <a:t>/* </a:t>
            </a:r>
            <a:r>
              <a:rPr lang="zh-TW" altLang="en-US" b="0" i="0" u="none" strike="noStrike" baseline="0" dirty="0">
                <a:solidFill>
                  <a:srgbClr val="8E908C"/>
                </a:solidFill>
                <a:latin typeface="Courier"/>
              </a:rPr>
              <a:t>一些註解，</a:t>
            </a:r>
            <a:r>
              <a:rPr lang="zh-TW" altLang="en-US" dirty="0">
                <a:solidFill>
                  <a:srgbClr val="8E908C"/>
                </a:solidFill>
                <a:latin typeface="Courier"/>
              </a:rPr>
              <a:t>給人看。 </a:t>
            </a:r>
            <a:endParaRPr lang="en-US" altLang="zh-TW" b="0" i="0" u="none" strike="noStrike" baseline="0" dirty="0">
              <a:solidFill>
                <a:srgbClr val="8E908C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4</a:t>
            </a:r>
            <a:r>
              <a:rPr lang="zh-TW" altLang="en-US" dirty="0">
                <a:solidFill>
                  <a:srgbClr val="000000"/>
                </a:solidFill>
                <a:latin typeface="Courier"/>
              </a:rPr>
              <a:t>      </a:t>
            </a:r>
            <a:r>
              <a:rPr lang="zh-TW" altLang="en-US" dirty="0">
                <a:solidFill>
                  <a:srgbClr val="8E908C"/>
                </a:solidFill>
                <a:latin typeface="Courier"/>
              </a:rPr>
              <a:t>並不是給電腦看！ *</a:t>
            </a:r>
            <a:r>
              <a:rPr lang="en-US" altLang="zh-TW" dirty="0">
                <a:solidFill>
                  <a:srgbClr val="8E908C"/>
                </a:solidFill>
                <a:latin typeface="Courier"/>
              </a:rPr>
              <a:t>/</a:t>
            </a:r>
            <a:endParaRPr lang="en-US" altLang="zh-TW" b="0" i="0" u="none" strike="noStrike" baseline="0" dirty="0">
              <a:solidFill>
                <a:srgbClr val="8E908C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5	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6	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"Hello, World!"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  <a:endParaRPr lang="en-US" altLang="zh-TW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7 	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8	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起手式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F375493-80E3-4B41-1AB6-506B1FA64FAB}"/>
              </a:ext>
            </a:extLst>
          </p:cNvPr>
          <p:cNvSpPr/>
          <p:nvPr/>
        </p:nvSpPr>
        <p:spPr>
          <a:xfrm>
            <a:off x="8662879" y="4036312"/>
            <a:ext cx="633521" cy="20337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程式敘述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7BF6A07F-7DA7-C4B0-9518-995BF67F278A}"/>
              </a:ext>
            </a:extLst>
          </p:cNvPr>
          <p:cNvSpPr/>
          <p:nvPr/>
        </p:nvSpPr>
        <p:spPr>
          <a:xfrm>
            <a:off x="4268676" y="3835399"/>
            <a:ext cx="1751124" cy="5826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程式起點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1F4CD74C-66D9-82B8-41EA-09E3593D4902}"/>
              </a:ext>
            </a:extLst>
          </p:cNvPr>
          <p:cNvSpPr/>
          <p:nvPr/>
        </p:nvSpPr>
        <p:spPr>
          <a:xfrm>
            <a:off x="6846776" y="2971101"/>
            <a:ext cx="1751124" cy="72759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區塊註解</a:t>
            </a:r>
          </a:p>
        </p:txBody>
      </p:sp>
      <p:sp>
        <p:nvSpPr>
          <p:cNvPr id="21" name="右大括弧 20">
            <a:extLst>
              <a:ext uri="{FF2B5EF4-FFF2-40B4-BE49-F238E27FC236}">
                <a16:creationId xmlns:a16="http://schemas.microsoft.com/office/drawing/2014/main" id="{BA0F5BC7-D82C-B4F3-21F2-EAF5E223A7ED}"/>
              </a:ext>
            </a:extLst>
          </p:cNvPr>
          <p:cNvSpPr/>
          <p:nvPr/>
        </p:nvSpPr>
        <p:spPr>
          <a:xfrm>
            <a:off x="6096000" y="2997200"/>
            <a:ext cx="557321" cy="649645"/>
          </a:xfrm>
          <a:prstGeom prst="rightBrace">
            <a:avLst>
              <a:gd name="adj1" fmla="val 15564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39F42E85-87C8-169D-C9A7-D663B2A0068E}"/>
              </a:ext>
            </a:extLst>
          </p:cNvPr>
          <p:cNvSpPr/>
          <p:nvPr/>
        </p:nvSpPr>
        <p:spPr>
          <a:xfrm>
            <a:off x="9983678" y="1616546"/>
            <a:ext cx="1751124" cy="72759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單行註解</a:t>
            </a:r>
          </a:p>
        </p:txBody>
      </p:sp>
      <p:sp>
        <p:nvSpPr>
          <p:cNvPr id="23" name="右大括弧 22">
            <a:extLst>
              <a:ext uri="{FF2B5EF4-FFF2-40B4-BE49-F238E27FC236}">
                <a16:creationId xmlns:a16="http://schemas.microsoft.com/office/drawing/2014/main" id="{85C8FFAE-0257-32B5-1A4E-0CF1022E09E1}"/>
              </a:ext>
            </a:extLst>
          </p:cNvPr>
          <p:cNvSpPr/>
          <p:nvPr/>
        </p:nvSpPr>
        <p:spPr>
          <a:xfrm>
            <a:off x="7933267" y="4628699"/>
            <a:ext cx="557321" cy="649645"/>
          </a:xfrm>
          <a:prstGeom prst="rightBrace">
            <a:avLst>
              <a:gd name="adj1" fmla="val 15564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8499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B4609671-1379-C56A-D671-8D8BB38DB9D3}"/>
              </a:ext>
            </a:extLst>
          </p:cNvPr>
          <p:cNvSpPr/>
          <p:nvPr/>
        </p:nvSpPr>
        <p:spPr>
          <a:xfrm>
            <a:off x="-1965959" y="499124"/>
            <a:ext cx="806195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875672B0-53C1-317F-DD86-B3E57B00A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來輸出一些東西吧！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i="0" u="none" strike="noStrike" baseline="0" dirty="0">
                <a:solidFill>
                  <a:srgbClr val="000000"/>
                </a:solidFill>
                <a:latin typeface="Courier"/>
              </a:rPr>
              <a:t>1	</a:t>
            </a:r>
            <a:r>
              <a:rPr lang="en-US" altLang="zh-TW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2	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4	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5	    </a:t>
            </a:r>
            <a:r>
              <a:rPr lang="en-US" altLang="zh-TW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b="0" i="0" u="none" strike="noStrike" baseline="0" dirty="0">
                <a:solidFill>
                  <a:srgbClr val="0000FF"/>
                </a:solidFill>
                <a:latin typeface="Courier"/>
              </a:rPr>
              <a:t>"Hello, World!"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  <a:endParaRPr lang="en-US" altLang="zh-TW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6 	    </a:t>
            </a:r>
            <a:r>
              <a:rPr lang="en-US" altLang="zh-TW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dirty="0">
                <a:solidFill>
                  <a:srgbClr val="000000"/>
                </a:solidFill>
                <a:latin typeface="Courier"/>
              </a:rPr>
              <a:t>7	</a:t>
            </a:r>
            <a:r>
              <a:rPr lang="en-US" altLang="zh-TW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5630D52-943C-02E0-9F95-1F2EF9D611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088"/>
          <a:stretch/>
        </p:blipFill>
        <p:spPr>
          <a:xfrm>
            <a:off x="4913736" y="4479925"/>
            <a:ext cx="6719464" cy="213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66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66730589-5719-1EEF-0B40-3A5AFDEFB3BD}"/>
              </a:ext>
            </a:extLst>
          </p:cNvPr>
          <p:cNvSpPr/>
          <p:nvPr/>
        </p:nvSpPr>
        <p:spPr>
          <a:xfrm>
            <a:off x="-1965959" y="499124"/>
            <a:ext cx="121598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A1290485-1D2C-90B4-1D42-33B8F053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如果想要輸出多行呢？這樣可以嗎？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    </a:t>
            </a:r>
            <a:r>
              <a:rPr lang="en-US" altLang="zh-TW" sz="24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2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4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5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give you up"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6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let you down"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7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run around and desert you"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8    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4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9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9192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BD18D2BE-FB3E-F079-6B76-14F65C2F4F22}"/>
              </a:ext>
            </a:extLst>
          </p:cNvPr>
          <p:cNvSpPr/>
          <p:nvPr/>
        </p:nvSpPr>
        <p:spPr>
          <a:xfrm>
            <a:off x="-194733" y="499124"/>
            <a:ext cx="596233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什麼是程式語言？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程式語言（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programming language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），是用來定義電腦程式的形式語言。它是一種被標準化的交流技巧，用來向電腦發出指令，一種能夠讓程式設計師準確地定義電腦所需要使用資料的電腦語言，並精確地定義在不同情況下所應當採取的行動。</a:t>
            </a:r>
            <a:endParaRPr lang="en-US" altLang="zh-TW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 algn="r">
              <a:lnSpc>
                <a:spcPct val="150000"/>
              </a:lnSpc>
              <a:buNone/>
            </a:pPr>
            <a:r>
              <a:rPr lang="en-US" altLang="zh-TW" sz="2000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Source: Wikipedia – </a:t>
            </a:r>
            <a:r>
              <a:rPr lang="zh-TW" altLang="en-US" sz="2000" dirty="0"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程式語言</a:t>
            </a:r>
            <a:endParaRPr lang="en-US" altLang="zh-TW" sz="2000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11906866-6E41-044B-C9F6-C0A5676A14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A2A9E4D9-22CC-92FA-F628-CEB287774D99}"/>
              </a:ext>
            </a:extLst>
          </p:cNvPr>
          <p:cNvSpPr/>
          <p:nvPr/>
        </p:nvSpPr>
        <p:spPr>
          <a:xfrm>
            <a:off x="-1965960" y="499124"/>
            <a:ext cx="12134427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C25C01A4-D3C7-9077-E5EB-74449DB39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如果想要輸出多行呢？這樣可以嗎？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    </a:t>
            </a:r>
            <a:r>
              <a:rPr lang="en-US" altLang="zh-TW" sz="24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2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4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5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give you up"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6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let you down"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7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run around and desert you"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8    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4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9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AA543E6-0E89-BA32-84AC-E9F7E31E1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52" y="1972780"/>
            <a:ext cx="10550944" cy="291727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C111051-49CD-7A9E-DD62-A419B418E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169" y="3330462"/>
            <a:ext cx="3162413" cy="3162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ADB275B4-BB11-A4B3-451D-3ED47D5B00BA}"/>
              </a:ext>
            </a:extLst>
          </p:cNvPr>
          <p:cNvSpPr/>
          <p:nvPr/>
        </p:nvSpPr>
        <p:spPr>
          <a:xfrm>
            <a:off x="8036343" y="3226904"/>
            <a:ext cx="3764718" cy="70899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句子們都連在一起了！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05956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1B95744-7ABA-224E-0903-7FAB79ED142C}"/>
              </a:ext>
            </a:extLst>
          </p:cNvPr>
          <p:cNvSpPr/>
          <p:nvPr/>
        </p:nvSpPr>
        <p:spPr>
          <a:xfrm>
            <a:off x="-1965960" y="499124"/>
            <a:ext cx="1174495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22952EAA-546B-A167-5241-8C75ADAD6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跳脫字元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(Escape Character)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 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在編寫程式語言時，可能因為各種原因，無法直接在程式碼中寫出需要的字元，這時候跳脫字元就可以派上用場</a:t>
            </a:r>
            <a:r>
              <a:rPr lang="zh-TW" altLang="en-US" dirty="0">
                <a:solidFill>
                  <a:srgbClr val="202122"/>
                </a:solidFill>
                <a:latin typeface="Arial" panose="020B0604020202020204" pitchFamily="34" charset="0"/>
                <a:ea typeface="Noto Sans TC" panose="020B0500000000000000" pitchFamily="34" charset="-120"/>
              </a:rPr>
              <a:t>！</a:t>
            </a:r>
            <a:endParaRPr lang="en-US" altLang="zh-TW" dirty="0">
              <a:solidFill>
                <a:srgbClr val="202122"/>
              </a:solidFill>
              <a:latin typeface="Arial" panose="020B0604020202020204" pitchFamily="34" charset="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15BB7C9-E77E-C197-6CFC-0AC5AA8EF713}"/>
              </a:ext>
            </a:extLst>
          </p:cNvPr>
          <p:cNvSpPr txBox="1"/>
          <p:nvPr/>
        </p:nvSpPr>
        <p:spPr>
          <a:xfrm>
            <a:off x="1020418" y="2979620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"\'"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單引號</a:t>
            </a:r>
            <a:endParaRPr lang="en-US" altLang="zh-TW" sz="2400" dirty="0">
              <a:solidFill>
                <a:srgbClr val="72803A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"\""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雙引號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"\\"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反斜線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"\a"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蜂鳴器警報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"\b"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退格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"\e"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跳脫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"\f"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換頁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"\n"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CD73ABE-44A0-0450-87E8-09F945E23735}"/>
              </a:ext>
            </a:extLst>
          </p:cNvPr>
          <p:cNvSpPr txBox="1"/>
          <p:nvPr/>
        </p:nvSpPr>
        <p:spPr>
          <a:xfrm>
            <a:off x="5420140" y="2979620"/>
            <a:ext cx="6096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"\r"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輸入鍵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(Enter)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"\t"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Tab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"\v"  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垂直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Tab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"\888"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八進位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ASCII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</a:t>
            </a:r>
            <a:r>
              <a:rPr lang="en-US" altLang="zh-TW" sz="2400" dirty="0" err="1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xFF</a:t>
            </a: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  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ASCII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</a:t>
            </a:r>
            <a:r>
              <a:rPr lang="en-US" altLang="zh-TW" sz="2400" dirty="0" err="1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uFFFF</a:t>
            </a:r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     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十六進位萬國碼字元</a:t>
            </a:r>
          </a:p>
          <a:p>
            <a:r>
              <a:rPr lang="en-US" altLang="zh-TW" sz="2400" dirty="0">
                <a:solidFill>
                  <a:srgbClr val="72803A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"\u{0}".."\u{10FFFF}" </a:t>
            </a:r>
            <a:r>
              <a:rPr lang="en-US" altLang="zh-TW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# </a:t>
            </a:r>
            <a:r>
              <a:rPr lang="zh-TW" altLang="en-US" sz="2400" dirty="0">
                <a:solidFill>
                  <a:srgbClr val="8E908C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十六進位萬國碼字元</a:t>
            </a:r>
            <a:endParaRPr lang="en-US" altLang="zh-TW" sz="2400" dirty="0">
              <a:solidFill>
                <a:srgbClr val="8E908C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1848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E3E7540D-2B5C-FF5D-BE2A-C7E307CA5F8D}"/>
              </a:ext>
            </a:extLst>
          </p:cNvPr>
          <p:cNvSpPr/>
          <p:nvPr/>
        </p:nvSpPr>
        <p:spPr>
          <a:xfrm>
            <a:off x="-1965959" y="499124"/>
            <a:ext cx="10976113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1CF4DC99-7966-9DAF-9CFF-0698D6D9C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有了跳脫字元，我們可以這樣做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7611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    </a:t>
            </a:r>
            <a:r>
              <a:rPr lang="en-US" altLang="zh-TW" sz="24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2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4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5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give you up" 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&lt;&lt;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</a:t>
            </a:r>
            <a:r>
              <a:rPr lang="en-US" altLang="zh-TW" sz="2400" b="1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6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let you down</a:t>
            </a:r>
            <a:r>
              <a:rPr lang="en-US" altLang="zh-TW" sz="2400" i="0" strike="noStrike" baseline="0" dirty="0">
                <a:solidFill>
                  <a:srgbClr val="0000FF"/>
                </a:solidFill>
                <a:latin typeface="Courier"/>
              </a:rPr>
              <a:t>\n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7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run around and desert you\n"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8    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4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9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92C10E4-82B5-55CB-72E4-BABBADE317F6}"/>
              </a:ext>
            </a:extLst>
          </p:cNvPr>
          <p:cNvSpPr/>
          <p:nvPr/>
        </p:nvSpPr>
        <p:spPr>
          <a:xfrm>
            <a:off x="8439976" y="2869096"/>
            <a:ext cx="2353919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加上 </a:t>
            </a:r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&lt;&lt; </a:t>
            </a:r>
            <a:r>
              <a:rPr lang="en-US" altLang="zh-TW" sz="2800" dirty="0" err="1">
                <a:latin typeface="Noto Sans TC" panose="020B0500000000000000" pitchFamily="34" charset="-120"/>
                <a:ea typeface="Noto Sans TC" panose="020B0500000000000000" pitchFamily="34" charset="-120"/>
              </a:rPr>
              <a:t>endl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36134CF-8EA0-A353-F9AA-F5033885D86A}"/>
              </a:ext>
            </a:extLst>
          </p:cNvPr>
          <p:cNvSpPr/>
          <p:nvPr/>
        </p:nvSpPr>
        <p:spPr>
          <a:xfrm>
            <a:off x="9002457" y="5026854"/>
            <a:ext cx="2287659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句尾加上 </a:t>
            </a:r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\n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0891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693C355-5AAC-B240-C2C3-97F876E0F809}"/>
              </a:ext>
            </a:extLst>
          </p:cNvPr>
          <p:cNvSpPr/>
          <p:nvPr/>
        </p:nvSpPr>
        <p:spPr>
          <a:xfrm>
            <a:off x="-1965959" y="499124"/>
            <a:ext cx="77910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CF54A12-B73C-19B3-52A9-7DE35A983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其實也可以這樣做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7611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    </a:t>
            </a:r>
            <a:r>
              <a:rPr lang="en-US" altLang="zh-TW" sz="24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2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4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5        </a:t>
            </a:r>
            <a:r>
              <a:rPr lang="en-US" altLang="zh-TW" sz="24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“Never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give you up” 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&lt;&lt;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</a:t>
            </a:r>
            <a:r>
              <a:rPr lang="en-US" altLang="zh-TW" sz="2400" b="1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400" b="1" dirty="0">
                <a:solidFill>
                  <a:srgbClr val="FF00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    “Never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let you down</a:t>
            </a:r>
            <a:r>
              <a:rPr lang="en-US" altLang="zh-TW" sz="2400" i="0" strike="noStrike" baseline="0" dirty="0">
                <a:solidFill>
                  <a:srgbClr val="0000FF"/>
                </a:solidFill>
                <a:latin typeface="Courier"/>
              </a:rPr>
              <a:t>\n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”</a:t>
            </a:r>
            <a:r>
              <a:rPr lang="en-US" altLang="zh-TW" sz="2400" dirty="0">
                <a:solidFill>
                  <a:srgbClr val="FF0000"/>
                </a:solidFill>
                <a:latin typeface="Courier"/>
              </a:rPr>
              <a:t>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"Never </a:t>
            </a:r>
            <a:r>
              <a:rPr lang="en-US" altLang="zh-TW" sz="2400" b="0" i="0" u="none" strike="noStrike" baseline="0" dirty="0" err="1">
                <a:solidFill>
                  <a:srgbClr val="0000FF"/>
                </a:solidFill>
                <a:latin typeface="Courier"/>
              </a:rPr>
              <a:t>gonna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 run </a:t>
            </a:r>
          </a:p>
          <a:p>
            <a:pPr marL="0" indent="0" algn="l">
              <a:buNone/>
            </a:pPr>
            <a:r>
              <a:rPr lang="en-US" altLang="zh-TW" sz="2400" dirty="0">
                <a:solidFill>
                  <a:srgbClr val="0000FF"/>
                </a:solidFill>
                <a:latin typeface="Courier"/>
              </a:rPr>
              <a:t>    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around and desert you\n"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6    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4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7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ED88D38-0363-7868-5CAB-14B637E949CA}"/>
              </a:ext>
            </a:extLst>
          </p:cNvPr>
          <p:cNvSpPr/>
          <p:nvPr/>
        </p:nvSpPr>
        <p:spPr>
          <a:xfrm>
            <a:off x="6180668" y="2869096"/>
            <a:ext cx="4613228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直接使用 </a:t>
            </a:r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&lt;&lt;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 串接多個元素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233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48F25C0D-4486-00E1-021D-D3FA0C2F7C5F}"/>
              </a:ext>
            </a:extLst>
          </p:cNvPr>
          <p:cNvSpPr/>
          <p:nvPr/>
        </p:nvSpPr>
        <p:spPr>
          <a:xfrm>
            <a:off x="-1965959" y="499124"/>
            <a:ext cx="812969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0C5740AE-7B59-CD1F-1D3F-B1034590A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65C4A0F3-CA91-A041-7A4B-B01F715FF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如果我們想這樣呢？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1C5B4A4-54BD-F5FD-86F0-D9961E85A4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257"/>
          <a:stretch/>
        </p:blipFill>
        <p:spPr>
          <a:xfrm>
            <a:off x="1016001" y="1756412"/>
            <a:ext cx="10583333" cy="460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31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274210CE-D889-A132-577A-B9B9C959AF91}"/>
              </a:ext>
            </a:extLst>
          </p:cNvPr>
          <p:cNvSpPr/>
          <p:nvPr/>
        </p:nvSpPr>
        <p:spPr>
          <a:xfrm>
            <a:off x="-1965958" y="499124"/>
            <a:ext cx="609769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357AA923-4232-FF10-CBF7-C29DF4D1F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可以這樣做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976113" cy="4846109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4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2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4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fr-FR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5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</a:t>
            </a:r>
            <a:r>
              <a:rPr lang="fr-FR" altLang="zh-TW" sz="2400" b="1" i="0" u="none" strike="noStrike" baseline="0" dirty="0">
                <a:solidFill>
                  <a:srgbClr val="00A100"/>
                </a:solidFill>
                <a:latin typeface="Courier"/>
              </a:rPr>
              <a:t>cout </a:t>
            </a:r>
            <a:r>
              <a:rPr lang="fr-FR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一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</a:t>
            </a:r>
            <a:r>
              <a:rPr lang="fr-FR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二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</a:t>
            </a:r>
            <a:r>
              <a:rPr lang="fr-FR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三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</a:t>
            </a:r>
            <a:r>
              <a:rPr lang="fr-FR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四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</a:t>
            </a:r>
            <a:r>
              <a:rPr lang="fr-FR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五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</a:t>
            </a:r>
            <a:r>
              <a:rPr lang="fr-FR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t\n"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 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英文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地理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國文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國文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英文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\t\n"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7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 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生物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歷史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體育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物理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體育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\t\n"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8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 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資訊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英文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英文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選修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數學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\t\n"</a:t>
            </a:r>
          </a:p>
          <a:p>
            <a:pPr marL="0" indent="0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9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   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"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資訊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公民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生物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選修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</a:t>
            </a:r>
            <a:r>
              <a:rPr lang="zh-TW" altLang="en-US" sz="2400" b="0" i="0" u="none" strike="noStrike" baseline="0" dirty="0">
                <a:solidFill>
                  <a:srgbClr val="0000FF"/>
                </a:solidFill>
                <a:latin typeface="Courier"/>
              </a:rPr>
              <a:t>歷史</a:t>
            </a:r>
            <a:r>
              <a:rPr lang="en-US" altLang="zh-TW" sz="2400" b="0" i="0" u="none" strike="noStrike" baseline="0" dirty="0">
                <a:solidFill>
                  <a:srgbClr val="0000FF"/>
                </a:solidFill>
                <a:latin typeface="Courier"/>
              </a:rPr>
              <a:t>\t\n"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10 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400" b="1" i="0" u="none" strike="noStrike" baseline="0" dirty="0">
                <a:solidFill>
                  <a:srgbClr val="0000A1"/>
                </a:solidFill>
                <a:latin typeface="Courier"/>
              </a:rPr>
              <a:t>return </a:t>
            </a:r>
            <a:r>
              <a:rPr lang="en-US" altLang="zh-TW" sz="2400" b="0" i="0" u="none" strike="noStrike" baseline="0" dirty="0">
                <a:solidFill>
                  <a:srgbClr val="F100F1"/>
                </a:solidFill>
                <a:latin typeface="Courier"/>
              </a:rPr>
              <a:t>0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400" b="0" i="0" u="none" strike="noStrike" baseline="0" dirty="0">
                <a:solidFill>
                  <a:srgbClr val="000000"/>
                </a:solidFill>
                <a:latin typeface="Courier"/>
              </a:rPr>
              <a:t>11</a:t>
            </a:r>
            <a:r>
              <a:rPr lang="zh-TW" altLang="en-US" sz="24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4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ED88D38-0363-7868-5CAB-14B637E949CA}"/>
              </a:ext>
            </a:extLst>
          </p:cNvPr>
          <p:cNvSpPr/>
          <p:nvPr/>
        </p:nvSpPr>
        <p:spPr>
          <a:xfrm>
            <a:off x="5401735" y="2598163"/>
            <a:ext cx="3200398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利用 </a:t>
            </a:r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\t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 來產生空格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6EF8B20-53FC-487B-624F-EF887B74C214}"/>
              </a:ext>
            </a:extLst>
          </p:cNvPr>
          <p:cNvSpPr/>
          <p:nvPr/>
        </p:nvSpPr>
        <p:spPr>
          <a:xfrm>
            <a:off x="8813801" y="2598162"/>
            <a:ext cx="1473199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\n</a:t>
            </a:r>
            <a:r>
              <a:rPr lang="zh-TW" altLang="en-US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 換行</a:t>
            </a:r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44811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7FF450AD-D743-CBAD-1CB8-858F1B1134C3}"/>
              </a:ext>
            </a:extLst>
          </p:cNvPr>
          <p:cNvSpPr/>
          <p:nvPr/>
        </p:nvSpPr>
        <p:spPr>
          <a:xfrm>
            <a:off x="-1965959" y="499124"/>
            <a:ext cx="87054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5A761FEB-EAE4-90FB-58E9-69F083BA6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如果我想要輸入東西？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A4EDF8-7398-7781-4608-82B050C5D1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82" b="39365"/>
          <a:stretch/>
        </p:blipFill>
        <p:spPr>
          <a:xfrm>
            <a:off x="6611259" y="1690688"/>
            <a:ext cx="5142760" cy="309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124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A3A2874D-ABEE-0FDD-6DD5-3A86F0996FDE}"/>
              </a:ext>
            </a:extLst>
          </p:cNvPr>
          <p:cNvSpPr/>
          <p:nvPr/>
        </p:nvSpPr>
        <p:spPr>
          <a:xfrm>
            <a:off x="-1965959" y="499124"/>
            <a:ext cx="8705426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231805D1-A637-9FF4-4785-DE4BB96B48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1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0" i="0" u="none" strike="noStrike" baseline="0" dirty="0">
                <a:solidFill>
                  <a:srgbClr val="00A100"/>
                </a:solidFill>
                <a:latin typeface="Courier"/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2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using namespace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std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3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4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1" i="0" u="none" strike="noStrike" baseline="0" dirty="0">
                <a:solidFill>
                  <a:srgbClr val="0000A1"/>
                </a:solidFill>
                <a:latin typeface="Courier"/>
              </a:rPr>
              <a:t>int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main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(){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5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string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6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endParaRPr lang="en-US" altLang="zh-TW" sz="2800" b="0" i="0" u="none" strike="noStrike" baseline="0" dirty="0">
              <a:solidFill>
                <a:srgbClr val="000000"/>
              </a:solidFill>
              <a:latin typeface="Courier"/>
            </a:endParaRP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7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cin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&gt;&gt;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8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   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cout</a:t>
            </a:r>
            <a:r>
              <a:rPr lang="en-US" altLang="zh-TW" sz="2800" b="1" i="0" u="none" strike="noStrike" baseline="0" dirty="0">
                <a:solidFill>
                  <a:srgbClr val="00A100"/>
                </a:solidFill>
                <a:latin typeface="Courier"/>
              </a:rPr>
              <a:t>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FF"/>
                </a:solidFill>
                <a:latin typeface="Courier"/>
              </a:rPr>
              <a:t>"Hello, "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name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&lt;&lt; </a:t>
            </a:r>
            <a:r>
              <a:rPr lang="en-US" altLang="zh-TW" sz="2800" b="1" i="0" u="none" strike="noStrike" baseline="0" dirty="0" err="1">
                <a:solidFill>
                  <a:srgbClr val="00A100"/>
                </a:solidFill>
                <a:latin typeface="Courier"/>
              </a:rPr>
              <a:t>endl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;</a:t>
            </a:r>
          </a:p>
          <a:p>
            <a:pPr marL="0" indent="0" algn="l">
              <a:buNone/>
            </a:pPr>
            <a:r>
              <a:rPr lang="en-US" altLang="zh-TW" sz="2800" b="0" i="0" u="none" strike="noStrike" baseline="0" dirty="0">
                <a:solidFill>
                  <a:srgbClr val="000000"/>
                </a:solidFill>
                <a:latin typeface="Courier"/>
              </a:rPr>
              <a:t>9 </a:t>
            </a:r>
            <a:r>
              <a:rPr lang="zh-TW" altLang="en-US" sz="2800" b="0" i="0" u="none" strike="noStrike" baseline="0" dirty="0">
                <a:solidFill>
                  <a:srgbClr val="000000"/>
                </a:solidFill>
                <a:latin typeface="Courier"/>
              </a:rPr>
              <a:t>   </a:t>
            </a:r>
            <a:r>
              <a:rPr lang="en-US" altLang="zh-TW" sz="2800" b="0" i="0" u="none" strike="noStrike" baseline="0" dirty="0">
                <a:solidFill>
                  <a:srgbClr val="FF0000"/>
                </a:solidFill>
                <a:latin typeface="Courier"/>
              </a:rPr>
              <a:t>}</a:t>
            </a:r>
            <a:endParaRPr lang="en-US" altLang="zh-TW" sz="40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如果我想要輸入東西？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FA4EDF8-7398-7781-4608-82B050C5D1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882" b="39365"/>
          <a:stretch/>
        </p:blipFill>
        <p:spPr>
          <a:xfrm>
            <a:off x="6611259" y="1690688"/>
            <a:ext cx="5142760" cy="3093156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5D7B9063-61CB-2130-2BF6-58947DE0230B}"/>
              </a:ext>
            </a:extLst>
          </p:cNvPr>
          <p:cNvSpPr/>
          <p:nvPr/>
        </p:nvSpPr>
        <p:spPr>
          <a:xfrm>
            <a:off x="2148114" y="4289395"/>
            <a:ext cx="4062926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要先宣告一個字串來存輸入的字串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38AC98D-09A6-2397-5E64-A0957F9FD631}"/>
              </a:ext>
            </a:extLst>
          </p:cNvPr>
          <p:cNvSpPr/>
          <p:nvPr/>
        </p:nvSpPr>
        <p:spPr>
          <a:xfrm>
            <a:off x="5450114" y="4957105"/>
            <a:ext cx="3912547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利用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cin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&gt;&gt;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來輸入到字串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name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BBCFE0DB-0D2F-07BE-A2F1-E140ABF0544E}"/>
              </a:ext>
            </a:extLst>
          </p:cNvPr>
          <p:cNvSpPr/>
          <p:nvPr/>
        </p:nvSpPr>
        <p:spPr>
          <a:xfrm>
            <a:off x="2932201" y="5861961"/>
            <a:ext cx="2517913" cy="39872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"Hello,  name "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234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47CE7599-A85F-F6FA-CBC7-34E3F6B64AAE}"/>
              </a:ext>
            </a:extLst>
          </p:cNvPr>
          <p:cNvSpPr/>
          <p:nvPr/>
        </p:nvSpPr>
        <p:spPr>
          <a:xfrm>
            <a:off x="-1981199" y="499124"/>
            <a:ext cx="7748798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什麼是程式語言？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簡單來說，程式語言是：</a:t>
            </a:r>
            <a:endParaRPr lang="en-US" altLang="zh-TW" sz="3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一種溝通的媒介</a:t>
            </a:r>
            <a:endParaRPr lang="en-US" altLang="zh-TW" sz="3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與電腦溝通的橋樑</a:t>
            </a:r>
            <a:endParaRPr lang="en-US" altLang="zh-TW" sz="3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人與電腦溝通的語言</a:t>
            </a:r>
            <a:endParaRPr lang="en-US" altLang="zh-TW" sz="3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F32F926B-5109-C233-D3F0-5BDED2830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891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4C91CC2-D386-2479-6A59-25367518FD03}"/>
              </a:ext>
            </a:extLst>
          </p:cNvPr>
          <p:cNvSpPr/>
          <p:nvPr/>
        </p:nvSpPr>
        <p:spPr>
          <a:xfrm>
            <a:off x="-1965959" y="499124"/>
            <a:ext cx="670559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程式語言分類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人類社會的語言會因為所在的地區、生長背景的不同而有所差異。</a:t>
            </a: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程式語言也是如此，會因為處理器的差異而有所不同。</a:t>
            </a: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主要分為</a:t>
            </a:r>
            <a:r>
              <a:rPr lang="zh-TW" altLang="en-US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高階語言</a:t>
            </a: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與</a:t>
            </a:r>
            <a:r>
              <a:rPr lang="zh-TW" altLang="en-US" sz="3200" dirty="0">
                <a:solidFill>
                  <a:srgbClr val="0000FF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低階語言</a:t>
            </a:r>
            <a:r>
              <a:rPr lang="zh-TW" altLang="en-US" sz="32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。</a:t>
            </a:r>
            <a:endParaRPr lang="en-US" altLang="zh-TW" sz="32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7C933669-4C8A-74C5-7E1F-BAF9BC5A5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699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A8B08DD5-14CB-F7F8-86B4-F0C315606DA3}"/>
              </a:ext>
            </a:extLst>
          </p:cNvPr>
          <p:cNvSpPr/>
          <p:nvPr/>
        </p:nvSpPr>
        <p:spPr>
          <a:xfrm>
            <a:off x="-1965959" y="499124"/>
            <a:ext cx="670559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CEA95B12-2990-3137-5777-220AB34EE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程式語言分類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3052" cy="435133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低階語言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(Low-Level Language)</a:t>
            </a: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機器語言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(Machine Language)</a:t>
            </a:r>
          </a:p>
          <a:p>
            <a:pPr marL="457200" lvl="1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使用二進位來表示，電腦可直接執行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457200" lvl="1" indent="0">
              <a:buNone/>
            </a:pP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組合語言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(Assembly Language)</a:t>
            </a:r>
          </a:p>
          <a:p>
            <a:pPr marL="457200" lvl="1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使用接近人類語言的字組，如：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ADD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SUB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，需經過組譯器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(Assembler)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才可執行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E19FD95-AC97-4C17-CF61-CC9D409A115E}"/>
              </a:ext>
            </a:extLst>
          </p:cNvPr>
          <p:cNvSpPr txBox="1"/>
          <p:nvPr/>
        </p:nvSpPr>
        <p:spPr>
          <a:xfrm>
            <a:off x="7058477" y="1921681"/>
            <a:ext cx="4630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onsolas" panose="020B0609020204030204" pitchFamily="49" charset="0"/>
              </a:rPr>
              <a:t>10001000 110000 01100100</a:t>
            </a:r>
          </a:p>
          <a:p>
            <a:r>
              <a:rPr lang="en-US" altLang="zh-TW" sz="2400" dirty="0">
                <a:latin typeface="Consolas" panose="020B0609020204030204" pitchFamily="49" charset="0"/>
              </a:rPr>
              <a:t>10001000 110001 01100100</a:t>
            </a:r>
          </a:p>
          <a:p>
            <a:r>
              <a:rPr lang="en-US" altLang="zh-TW" sz="2400" dirty="0">
                <a:latin typeface="Consolas" panose="020B0609020204030204" pitchFamily="49" charset="0"/>
              </a:rPr>
              <a:t>10001001 110000 110001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FAFC038-D33D-C5A4-E3C0-0384AAC858E8}"/>
              </a:ext>
            </a:extLst>
          </p:cNvPr>
          <p:cNvSpPr txBox="1"/>
          <p:nvPr/>
        </p:nvSpPr>
        <p:spPr>
          <a:xfrm>
            <a:off x="7058477" y="3635985"/>
            <a:ext cx="3127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latin typeface="Consolas" panose="020B0609020204030204" pitchFamily="49" charset="0"/>
              </a:rPr>
              <a:t>MOV</a:t>
            </a:r>
            <a:r>
              <a:rPr lang="zh-TW" altLang="en-US" sz="2400" dirty="0">
                <a:latin typeface="Consolas" panose="020B0609020204030204" pitchFamily="49" charset="0"/>
              </a:rPr>
              <a:t> </a:t>
            </a:r>
            <a:r>
              <a:rPr lang="en-US" altLang="zh-TW" sz="2400" dirty="0">
                <a:latin typeface="Consolas" panose="020B0609020204030204" pitchFamily="49" charset="0"/>
              </a:rPr>
              <a:t>AX,100</a:t>
            </a:r>
          </a:p>
          <a:p>
            <a:r>
              <a:rPr lang="en-US" altLang="zh-TW" sz="2400" dirty="0">
                <a:latin typeface="Consolas" panose="020B0609020204030204" pitchFamily="49" charset="0"/>
              </a:rPr>
              <a:t>MOV BX,10</a:t>
            </a:r>
          </a:p>
          <a:p>
            <a:r>
              <a:rPr lang="en-US" altLang="zh-TW" sz="2400" dirty="0">
                <a:latin typeface="Consolas" panose="020B0609020204030204" pitchFamily="49" charset="0"/>
              </a:rPr>
              <a:t>ADD AX,BX</a:t>
            </a:r>
            <a:endParaRPr lang="zh-TW" altLang="en-US" sz="2400" dirty="0">
              <a:latin typeface="Consolas" panose="020B0609020204030204" pitchFamily="49" charset="0"/>
            </a:endParaRP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4417FCC2-8632-04BF-FD23-845A391BDCDB}"/>
              </a:ext>
            </a:extLst>
          </p:cNvPr>
          <p:cNvCxnSpPr/>
          <p:nvPr/>
        </p:nvCxnSpPr>
        <p:spPr>
          <a:xfrm>
            <a:off x="6790660" y="1825625"/>
            <a:ext cx="0" cy="310079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7151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C599CC22-6C04-A2CD-D825-3C6B683E6C35}"/>
              </a:ext>
            </a:extLst>
          </p:cNvPr>
          <p:cNvSpPr/>
          <p:nvPr/>
        </p:nvSpPr>
        <p:spPr>
          <a:xfrm>
            <a:off x="-1965959" y="499124"/>
            <a:ext cx="6705599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3A88E71D-0D1F-F052-C1E2-9CA5562F4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程式語言分類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高階語言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(High-Level Language)</a:t>
            </a: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可讀性較好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需經過直譯器或編譯器翻譯成機器語言才可執行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E.g. C, C++, Java, Python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967F8AFA-F9D0-966B-0918-66BA97FDF308}"/>
              </a:ext>
            </a:extLst>
          </p:cNvPr>
          <p:cNvSpPr txBox="1"/>
          <p:nvPr/>
        </p:nvSpPr>
        <p:spPr>
          <a:xfrm>
            <a:off x="5090985" y="4001294"/>
            <a:ext cx="6598508" cy="267765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altLang="zh-TW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// C++</a:t>
            </a:r>
            <a:r>
              <a:rPr lang="zh-TW" altLang="en-US" sz="2400" b="0" dirty="0">
                <a:solidFill>
                  <a:srgbClr val="6A9955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範例</a:t>
            </a:r>
            <a:endParaRPr lang="zh-TW" altLang="en-US" sz="2400" b="0" dirty="0">
              <a:solidFill>
                <a:srgbClr val="D4D4D4"/>
              </a:solidFill>
              <a:effectLst/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r>
              <a:rPr lang="en-US" altLang="zh-TW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#include</a:t>
            </a:r>
            <a:r>
              <a:rPr lang="en-US" altLang="zh-TW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&lt;iostream&gt;</a:t>
            </a:r>
            <a:endParaRPr lang="en-US" altLang="zh-TW" sz="2400" b="0" dirty="0">
              <a:solidFill>
                <a:srgbClr val="D4D4D4"/>
              </a:solidFill>
              <a:effectLst/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b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</a:br>
            <a:r>
              <a:rPr lang="en-US" altLang="zh-TW" sz="2400" b="0" dirty="0">
                <a:solidFill>
                  <a:srgbClr val="569CD6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int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400" b="0" dirty="0">
                <a:solidFill>
                  <a:srgbClr val="DCDCAA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main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(){</a:t>
            </a:r>
          </a:p>
          <a:p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    </a:t>
            </a:r>
            <a:r>
              <a:rPr lang="en-US" altLang="zh-TW" sz="2400" b="0" dirty="0">
                <a:solidFill>
                  <a:srgbClr val="4EC9B0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std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::</a:t>
            </a:r>
            <a:r>
              <a:rPr lang="en-US" altLang="zh-TW" sz="2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 &lt;&lt; </a:t>
            </a:r>
            <a:r>
              <a:rPr lang="en-US" altLang="zh-TW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"Hello, World!</a:t>
            </a:r>
            <a:r>
              <a:rPr lang="en-US" altLang="zh-TW" sz="2400" b="0" dirty="0">
                <a:solidFill>
                  <a:srgbClr val="D7BA7D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\n</a:t>
            </a:r>
            <a:r>
              <a:rPr lang="en-US" altLang="zh-TW" sz="2400" b="0" dirty="0">
                <a:solidFill>
                  <a:srgbClr val="CE9178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"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    </a:t>
            </a:r>
            <a:r>
              <a:rPr lang="en-US" altLang="zh-TW" sz="2400" b="0" dirty="0">
                <a:solidFill>
                  <a:srgbClr val="C586C0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return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400" b="0" dirty="0">
                <a:solidFill>
                  <a:srgbClr val="B5CEA8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r>
              <a:rPr lang="en-US" altLang="zh-TW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1895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0A93BAB-A5FB-2EE7-7C57-8213FD456906}"/>
              </a:ext>
            </a:extLst>
          </p:cNvPr>
          <p:cNvSpPr/>
          <p:nvPr/>
        </p:nvSpPr>
        <p:spPr>
          <a:xfrm>
            <a:off x="-1965959" y="499124"/>
            <a:ext cx="748780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文字 的圖片&#10;&#10;自動產生的描述">
            <a:extLst>
              <a:ext uri="{FF2B5EF4-FFF2-40B4-BE49-F238E27FC236}">
                <a16:creationId xmlns:a16="http://schemas.microsoft.com/office/drawing/2014/main" id="{ED68B748-A17E-1949-F378-B48F724A3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為什麼要學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比較難，而且比較老，其語法經常被其他語言所參考，而相較語語法相較簡單的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Python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之後要自學比較容易，在其他人的幫助下學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會比較好，之後也可以進一步去學其他語言。</a:t>
            </a:r>
          </a:p>
        </p:txBody>
      </p:sp>
    </p:spTree>
    <p:extLst>
      <p:ext uri="{BB962C8B-B14F-4D97-AF65-F5344CB8AC3E}">
        <p14:creationId xmlns:p14="http://schemas.microsoft.com/office/powerpoint/2010/main" val="1004397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484912E3-0498-0578-DE31-7460E431A6FC}"/>
              </a:ext>
            </a:extLst>
          </p:cNvPr>
          <p:cNvSpPr/>
          <p:nvPr/>
        </p:nvSpPr>
        <p:spPr>
          <a:xfrm>
            <a:off x="-1965958" y="499124"/>
            <a:ext cx="5389642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6823E0CB-214B-D17B-32C3-F30E54635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2101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20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世紀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80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年代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丹麥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Bjarne </a:t>
            </a:r>
            <a:r>
              <a:rPr lang="en-US" altLang="zh-TW" dirty="0" err="1">
                <a:latin typeface="Noto Sans TC" panose="020B0500000000000000" pitchFamily="34" charset="-120"/>
                <a:ea typeface="Noto Sans TC" panose="020B0500000000000000" pitchFamily="34" charset="-120"/>
              </a:rPr>
              <a:t>Stroustrup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博士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貝爾實驗室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意旨開發更好用的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</a:p>
          <a:p>
            <a:pPr marL="0" indent="0">
              <a:buNone/>
            </a:pP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在保留傳統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的優點時，加上了物件導向的設計理念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 descr="一張含有 個人, 男人, 室內 的圖片&#10;&#10;自動產生的描述">
            <a:extLst>
              <a:ext uri="{FF2B5EF4-FFF2-40B4-BE49-F238E27FC236}">
                <a16:creationId xmlns:a16="http://schemas.microsoft.com/office/drawing/2014/main" id="{3DC8BBED-78D1-D1DD-3B1C-EDD19BD4FD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945" y="365125"/>
            <a:ext cx="3714211" cy="56007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169FFF5-9D35-DF1B-2C9F-8335BAB6A117}"/>
              </a:ext>
            </a:extLst>
          </p:cNvPr>
          <p:cNvSpPr txBox="1"/>
          <p:nvPr/>
        </p:nvSpPr>
        <p:spPr>
          <a:xfrm>
            <a:off x="6188021" y="6084929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b="0" i="0" dirty="0">
                <a:solidFill>
                  <a:srgbClr val="54595D"/>
                </a:solidFill>
                <a:effectLst/>
                <a:latin typeface="Arial" panose="020B0604020202020204" pitchFamily="34" charset="0"/>
              </a:rPr>
              <a:t>Julia Kryuchkova - Own work</a:t>
            </a:r>
            <a:r>
              <a:rPr lang="zh-TW" altLang="en-US" b="0" i="0" dirty="0">
                <a:solidFill>
                  <a:srgbClr val="54595D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b="0" i="0" dirty="0">
                <a:solidFill>
                  <a:srgbClr val="54595D"/>
                </a:solidFill>
                <a:effectLst/>
                <a:latin typeface="Arial" panose="020B0604020202020204" pitchFamily="34" charset="0"/>
              </a:rPr>
              <a:t>CC BY-SA 2.5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4941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5FA7CF3-94CB-EAEB-9499-B4592E640FDF}"/>
              </a:ext>
            </a:extLst>
          </p:cNvPr>
          <p:cNvSpPr/>
          <p:nvPr/>
        </p:nvSpPr>
        <p:spPr>
          <a:xfrm>
            <a:off x="-1965960" y="499124"/>
            <a:ext cx="7225531" cy="1057564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5" name="圖片 14" descr="一張含有 文字 的圖片&#10;&#10;自動產生的描述">
            <a:extLst>
              <a:ext uri="{FF2B5EF4-FFF2-40B4-BE49-F238E27FC236}">
                <a16:creationId xmlns:a16="http://schemas.microsoft.com/office/drawing/2014/main" id="{38542A99-627B-0F0C-0C2B-722BBB64E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編譯器 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&amp;</a:t>
            </a:r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直譯器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用簡單的比喻來形容：</a:t>
            </a:r>
            <a:endParaRPr lang="en-US" altLang="zh-TW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直譯器就像同步口譯員一句句翻譯，而編譯器就像翻譯員直接將整篇文本翻譯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090B2C1-2525-D5C2-E685-6B374C98AB5C}"/>
              </a:ext>
            </a:extLst>
          </p:cNvPr>
          <p:cNvSpPr txBox="1"/>
          <p:nvPr/>
        </p:nvSpPr>
        <p:spPr>
          <a:xfrm>
            <a:off x="838201" y="3429000"/>
            <a:ext cx="1769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直譯器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D852F1E-BCB4-5894-D107-1C650C8945C6}"/>
              </a:ext>
            </a:extLst>
          </p:cNvPr>
          <p:cNvSpPr txBox="1"/>
          <p:nvPr/>
        </p:nvSpPr>
        <p:spPr>
          <a:xfrm>
            <a:off x="6096000" y="3429000"/>
            <a:ext cx="1769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編譯器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2FA3AA1-032A-D9A9-6B3E-E9797FB61E87}"/>
              </a:ext>
            </a:extLst>
          </p:cNvPr>
          <p:cNvSpPr/>
          <p:nvPr/>
        </p:nvSpPr>
        <p:spPr>
          <a:xfrm>
            <a:off x="974035" y="4267200"/>
            <a:ext cx="1020417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直譯器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FACD32F-596F-705E-70E1-83F404073F39}"/>
              </a:ext>
            </a:extLst>
          </p:cNvPr>
          <p:cNvSpPr/>
          <p:nvPr/>
        </p:nvSpPr>
        <p:spPr>
          <a:xfrm>
            <a:off x="2097069" y="4267200"/>
            <a:ext cx="825036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就像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AC6AF99-9D1B-B09A-16DF-1EC23D98189A}"/>
              </a:ext>
            </a:extLst>
          </p:cNvPr>
          <p:cNvSpPr/>
          <p:nvPr/>
        </p:nvSpPr>
        <p:spPr>
          <a:xfrm>
            <a:off x="3024722" y="4267199"/>
            <a:ext cx="1527400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同步口譯員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83F6E3D7-387D-896F-A87F-52B872F69B70}"/>
              </a:ext>
            </a:extLst>
          </p:cNvPr>
          <p:cNvSpPr/>
          <p:nvPr/>
        </p:nvSpPr>
        <p:spPr>
          <a:xfrm>
            <a:off x="4654739" y="4267200"/>
            <a:ext cx="1020417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一句句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5387A4F9-1C40-8028-0000-D96FBA365540}"/>
              </a:ext>
            </a:extLst>
          </p:cNvPr>
          <p:cNvSpPr/>
          <p:nvPr/>
        </p:nvSpPr>
        <p:spPr>
          <a:xfrm>
            <a:off x="2097069" y="4889120"/>
            <a:ext cx="788504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翻譯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CDCA4D7C-0B80-E13C-ABC0-8BD2FFEE780D}"/>
              </a:ext>
            </a:extLst>
          </p:cNvPr>
          <p:cNvSpPr/>
          <p:nvPr/>
        </p:nvSpPr>
        <p:spPr>
          <a:xfrm>
            <a:off x="6096000" y="4267200"/>
            <a:ext cx="4933950" cy="47405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而編譯器就像翻譯員直接將整篇文本翻譯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F03AA8F6-3E8A-2FCA-5230-175E620C53E7}"/>
              </a:ext>
            </a:extLst>
          </p:cNvPr>
          <p:cNvSpPr txBox="1">
            <a:spLocks/>
          </p:cNvSpPr>
          <p:nvPr/>
        </p:nvSpPr>
        <p:spPr>
          <a:xfrm>
            <a:off x="838200" y="5446643"/>
            <a:ext cx="5072270" cy="882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例如：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Python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JavaScript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3E7D112A-4C11-714E-A39D-B1D4EC14DBC2}"/>
              </a:ext>
            </a:extLst>
          </p:cNvPr>
          <p:cNvSpPr txBox="1">
            <a:spLocks/>
          </p:cNvSpPr>
          <p:nvPr/>
        </p:nvSpPr>
        <p:spPr>
          <a:xfrm>
            <a:off x="6096000" y="5446643"/>
            <a:ext cx="5072270" cy="882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例如：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C</a:t>
            </a:r>
            <a:r>
              <a:rPr lang="zh-TW" altLang="en-US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、</a:t>
            </a:r>
            <a:r>
              <a:rPr lang="en-US" altLang="zh-TW" sz="24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07935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42" presetClass="path" presetSubtype="0" accel="50000" decel="50000" fill="hold" grpId="0" nodeType="after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2.29167E-6 -2.96296E-6 L -0.30169 0.08866 " pathEditMode="relative" rAng="0" ptsTypes="AA">
                                      <p:cBhvr>
                                        <p:cTn id="22" dur="1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91" y="44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9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9" grpId="1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</TotalTime>
  <Words>1442</Words>
  <Application>Microsoft Office PowerPoint</Application>
  <PresentationFormat>寬螢幕</PresentationFormat>
  <Paragraphs>202</Paragraphs>
  <Slides>27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6" baseType="lpstr">
      <vt:lpstr>Noto Sans TC</vt:lpstr>
      <vt:lpstr>Consolas</vt:lpstr>
      <vt:lpstr>Noto Serif TC</vt:lpstr>
      <vt:lpstr>Courier</vt:lpstr>
      <vt:lpstr>Arial</vt:lpstr>
      <vt:lpstr>Calibri</vt:lpstr>
      <vt:lpstr>Calibri Light</vt:lpstr>
      <vt:lpstr>Android Euclid</vt:lpstr>
      <vt:lpstr>Office 佈景主題</vt:lpstr>
      <vt:lpstr>C++初探</vt:lpstr>
      <vt:lpstr>什麼是程式語言？</vt:lpstr>
      <vt:lpstr>什麼是程式語言？</vt:lpstr>
      <vt:lpstr>程式語言分類</vt:lpstr>
      <vt:lpstr>程式語言分類</vt:lpstr>
      <vt:lpstr>程式語言分類</vt:lpstr>
      <vt:lpstr>為什麼要學C++？</vt:lpstr>
      <vt:lpstr>C++簡介</vt:lpstr>
      <vt:lpstr>編譯器 &amp; 直譯器</vt:lpstr>
      <vt:lpstr>Code::Blocks 介紹</vt:lpstr>
      <vt:lpstr>Code::Blocks 安裝 以Windows為例</vt:lpstr>
      <vt:lpstr>Code::Blocks 安裝 以Windows為例</vt:lpstr>
      <vt:lpstr>Code::Blocks 安裝 以Windows為例</vt:lpstr>
      <vt:lpstr>Code::Blocks 安裝 以Windows為例</vt:lpstr>
      <vt:lpstr>Code::Blocks 安裝 以Windows為例</vt:lpstr>
      <vt:lpstr>選擇編譯器</vt:lpstr>
      <vt:lpstr>C++起手式</vt:lpstr>
      <vt:lpstr>來輸出一些東西吧！</vt:lpstr>
      <vt:lpstr>如果想要輸出多行呢？這樣可以嗎？</vt:lpstr>
      <vt:lpstr>如果想要輸出多行呢？這樣可以嗎？</vt:lpstr>
      <vt:lpstr>跳脫字元 (Escape Character) 介紹</vt:lpstr>
      <vt:lpstr>有了跳脫字元，我們可以這樣做</vt:lpstr>
      <vt:lpstr>其實也可以這樣做</vt:lpstr>
      <vt:lpstr>如果我們想這樣呢？</vt:lpstr>
      <vt:lpstr>可以這樣做</vt:lpstr>
      <vt:lpstr>如果我想要輸入東西？</vt:lpstr>
      <vt:lpstr>如果我想要輸入東西？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用 共</dc:creator>
  <cp:lastModifiedBy>用 共</cp:lastModifiedBy>
  <cp:revision>1</cp:revision>
  <dcterms:created xsi:type="dcterms:W3CDTF">2022-09-19T17:41:25Z</dcterms:created>
  <dcterms:modified xsi:type="dcterms:W3CDTF">2022-09-28T18:32:15Z</dcterms:modified>
</cp:coreProperties>
</file>

<file path=docProps/thumbnail.jpeg>
</file>